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56" r:id="rId3"/>
    <p:sldId id="258" r:id="rId4"/>
    <p:sldId id="262" r:id="rId5"/>
    <p:sldId id="268" r:id="rId6"/>
    <p:sldId id="269" r:id="rId7"/>
    <p:sldId id="270" r:id="rId8"/>
    <p:sldId id="272" r:id="rId9"/>
    <p:sldId id="27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B269-431D-418A-906A-93776045F0C1}" type="datetimeFigureOut">
              <a:rPr lang="ar-IQ" smtClean="0"/>
              <a:pPr/>
              <a:t>27/12/1436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BEA3-B399-43BD-A0BC-5C27F9B20B3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7624" y="548680"/>
            <a:ext cx="7041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Internal iliac artery</a:t>
            </a:r>
          </a:p>
          <a:p>
            <a:pPr algn="ctr"/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From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snell</a:t>
            </a:r>
            <a:endParaRPr lang="ar-S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08555" y="5505519"/>
            <a:ext cx="42559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Ruqaya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falah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ar-IQ" sz="4000" b="1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842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Int.iliac</a:t>
            </a:r>
            <a:r>
              <a:rPr lang="en-US" u="sng" dirty="0" smtClean="0"/>
              <a:t> artery :-</a:t>
            </a:r>
            <a:endParaRPr lang="ar-IQ" u="sng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It enters the pelvis …on upper margin of greater sciatic foramen it is divided into :-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A)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ant.branch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B)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post.branch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Supply :-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1)pelvic viscera.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2)pelvic walls.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3)perineum.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4)buttocks.</a:t>
            </a:r>
          </a:p>
          <a:p>
            <a:pPr algn="l">
              <a:buNone/>
            </a:pP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50006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Ant .division branches:-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1)umbilical artery:-gives 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sup.vesical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 :-to upper portion of bladder.</a:t>
            </a:r>
          </a:p>
          <a:p>
            <a:pPr algn="l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2)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obturator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artery:-leaves the pelvis within 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obturator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canal…note that it doesn’t supply any structure in pelvis but passes to supply adductors of thigh med.</a:t>
            </a:r>
          </a:p>
          <a:p>
            <a:pPr algn="l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3)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inf.vesical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 :-supplies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prostate,seminal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vesicle &amp; base of bladder  also gives artery  to vas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deferns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4)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int.pudendal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artery:-leaves the pelvis through the greater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aciatic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foramen …below 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piriformis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to enter 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gluteal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region..it enters the perineum through lesser sciatic foramen..then the artery passes in 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pudendal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canal with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pudendal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nerve.supplies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:-the musculature of anal canal…skin &amp; muscles of perineum.</a:t>
            </a:r>
          </a:p>
          <a:p>
            <a:pPr algn="l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50009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5)vaginal artery:-this takes the place of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inf.vesical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 in male 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Supplies:-vagina &amp; base  of bladder.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6)uterine artery (from book)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7)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inf.gluteal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artery:-this leaves the pelvis through greater sciatic foramen below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piriformis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muscle…it passes between the 1</a:t>
            </a:r>
            <a:r>
              <a:rPr lang="en-US" baseline="30000" dirty="0" smtClean="0">
                <a:latin typeface="Andalus" pitchFamily="18" charset="-78"/>
                <a:cs typeface="Andalus" pitchFamily="18" charset="-78"/>
              </a:rPr>
              <a:t>st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&amp; 2</a:t>
            </a:r>
            <a:r>
              <a:rPr lang="en-US" baseline="30000" dirty="0" smtClean="0">
                <a:latin typeface="Andalus" pitchFamily="18" charset="-78"/>
                <a:cs typeface="Andalus" pitchFamily="18" charset="-78"/>
              </a:rPr>
              <a:t>nd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or 2</a:t>
            </a:r>
            <a:r>
              <a:rPr lang="en-US" baseline="30000" dirty="0" smtClean="0">
                <a:latin typeface="Andalus" pitchFamily="18" charset="-78"/>
                <a:cs typeface="Andalus" pitchFamily="18" charset="-78"/>
              </a:rPr>
              <a:t>nd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&amp; 3</a:t>
            </a:r>
            <a:r>
              <a:rPr lang="en-US" baseline="30000" dirty="0" smtClean="0">
                <a:latin typeface="Andalus" pitchFamily="18" charset="-78"/>
                <a:cs typeface="Andalus" pitchFamily="18" charset="-78"/>
              </a:rPr>
              <a:t>rd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sacral nerves.</a:t>
            </a:r>
          </a:p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8)middle rectal artery:-this arises with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inf.vesical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artery …supply the lower  rectum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anastmoses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with sup  &amp;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inf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rectal arteries.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413612578393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gluteal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Post.division</a:t>
            </a:r>
            <a:r>
              <a:rPr lang="en-US" dirty="0" smtClean="0"/>
              <a:t>:-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1)</a:t>
            </a:r>
            <a:r>
              <a:rPr lang="en-US" dirty="0" err="1" smtClean="0"/>
              <a:t>sup.gluteal</a:t>
            </a:r>
            <a:r>
              <a:rPr lang="en-US" dirty="0" smtClean="0"/>
              <a:t> artery:-leaves the pelvis through greater </a:t>
            </a:r>
            <a:r>
              <a:rPr lang="en-US" dirty="0" err="1" smtClean="0"/>
              <a:t>asciatic</a:t>
            </a:r>
            <a:r>
              <a:rPr lang="en-US" dirty="0" smtClean="0"/>
              <a:t> foramen …supply </a:t>
            </a:r>
            <a:r>
              <a:rPr lang="en-US" dirty="0" err="1" smtClean="0"/>
              <a:t>gluteal</a:t>
            </a:r>
            <a:r>
              <a:rPr lang="en-US" dirty="0" smtClean="0"/>
              <a:t> region.</a:t>
            </a:r>
          </a:p>
          <a:p>
            <a:pPr algn="l"/>
            <a:r>
              <a:rPr lang="en-US" dirty="0" smtClean="0"/>
              <a:t>2)</a:t>
            </a:r>
            <a:r>
              <a:rPr lang="en-US" dirty="0" err="1" smtClean="0"/>
              <a:t>iliolumbar</a:t>
            </a:r>
            <a:r>
              <a:rPr lang="en-US" dirty="0" smtClean="0"/>
              <a:t> artery:-this </a:t>
            </a:r>
            <a:r>
              <a:rPr lang="en-US" u="sng" dirty="0" smtClean="0"/>
              <a:t>ascends</a:t>
            </a:r>
            <a:r>
              <a:rPr lang="en-US" dirty="0" smtClean="0"/>
              <a:t> to </a:t>
            </a:r>
            <a:r>
              <a:rPr lang="en-US" dirty="0" err="1" smtClean="0"/>
              <a:t>ex.iliac</a:t>
            </a:r>
            <a:r>
              <a:rPr lang="en-US" dirty="0" smtClean="0"/>
              <a:t> vessels..</a:t>
            </a:r>
            <a:r>
              <a:rPr lang="en-US" dirty="0" err="1" smtClean="0"/>
              <a:t>iliacus</a:t>
            </a:r>
            <a:r>
              <a:rPr lang="en-US" dirty="0" smtClean="0"/>
              <a:t>..</a:t>
            </a:r>
            <a:r>
              <a:rPr lang="en-US" dirty="0" err="1" smtClean="0"/>
              <a:t>psoas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3)lateral sacral arteries:-passes </a:t>
            </a:r>
            <a:r>
              <a:rPr lang="en-US" dirty="0" err="1" smtClean="0"/>
              <a:t>infront</a:t>
            </a:r>
            <a:r>
              <a:rPr lang="en-US" dirty="0" smtClean="0"/>
              <a:t> of sacral </a:t>
            </a:r>
            <a:r>
              <a:rPr lang="en-US" dirty="0" err="1" smtClean="0"/>
              <a:t>plexus.to</a:t>
            </a:r>
            <a:r>
              <a:rPr lang="en-US" dirty="0" smtClean="0"/>
              <a:t> neighboring structures.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pelviccas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2428860" y="357166"/>
            <a:ext cx="157163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928662" y="0"/>
            <a:ext cx="19288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Passes to </a:t>
            </a:r>
            <a:r>
              <a:rPr lang="en-US" b="1" i="1" dirty="0" err="1" smtClean="0">
                <a:solidFill>
                  <a:schemeClr val="bg1"/>
                </a:solidFill>
              </a:rPr>
              <a:t>iliacus,,,psoas,,,ex.iliac</a:t>
            </a:r>
            <a:r>
              <a:rPr lang="en-US" b="1" i="1" dirty="0" smtClean="0">
                <a:solidFill>
                  <a:schemeClr val="bg1"/>
                </a:solidFill>
              </a:rPr>
              <a:t> vessels.</a:t>
            </a:r>
            <a:endParaRPr lang="ar-IQ" b="1" i="1" dirty="0">
              <a:solidFill>
                <a:schemeClr val="bg1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16200000" flipH="1">
            <a:off x="7036611" y="3393281"/>
            <a:ext cx="192882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7143768" y="4357694"/>
            <a:ext cx="135732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Infront</a:t>
            </a:r>
            <a:r>
              <a:rPr lang="en-US" dirty="0" smtClean="0">
                <a:solidFill>
                  <a:schemeClr val="bg1"/>
                </a:solidFill>
              </a:rPr>
              <a:t> of sacral plexus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289</Words>
  <Application>Microsoft Office PowerPoint</Application>
  <PresentationFormat>عرض على الشاشة (3:4)‏</PresentationFormat>
  <Paragraphs>32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Int.iliac artery :-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Post.division:-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19</cp:revision>
  <dcterms:created xsi:type="dcterms:W3CDTF">2013-05-09T18:03:16Z</dcterms:created>
  <dcterms:modified xsi:type="dcterms:W3CDTF">2015-10-10T08:20:39Z</dcterms:modified>
</cp:coreProperties>
</file>