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50" r:id="rId2"/>
    <p:sldMasterId id="2147483672" r:id="rId3"/>
  </p:sldMasterIdLst>
  <p:notesMasterIdLst>
    <p:notesMasterId r:id="rId22"/>
  </p:notesMasterIdLst>
  <p:sldIdLst>
    <p:sldId id="256" r:id="rId4"/>
    <p:sldId id="264" r:id="rId5"/>
    <p:sldId id="265" r:id="rId6"/>
    <p:sldId id="273" r:id="rId7"/>
    <p:sldId id="266" r:id="rId8"/>
    <p:sldId id="267" r:id="rId9"/>
    <p:sldId id="268" r:id="rId10"/>
    <p:sldId id="269" r:id="rId11"/>
    <p:sldId id="275" r:id="rId12"/>
    <p:sldId id="274" r:id="rId13"/>
    <p:sldId id="276" r:id="rId14"/>
    <p:sldId id="262" r:id="rId15"/>
    <p:sldId id="270" r:id="rId16"/>
    <p:sldId id="271" r:id="rId17"/>
    <p:sldId id="261" r:id="rId18"/>
    <p:sldId id="260" r:id="rId19"/>
    <p:sldId id="272" r:id="rId20"/>
    <p:sldId id="258" r:id="rId21"/>
  </p:sldIdLst>
  <p:sldSz cx="9144000" cy="6858000" type="screen4x3"/>
  <p:notesSz cx="6858000" cy="9144000"/>
  <p:defaultTextStyle>
    <a:defPPr>
      <a:defRPr lang="en-MY"/>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p:cViewPr varScale="1">
        <p:scale>
          <a:sx n="71" d="100"/>
          <a:sy n="71" d="100"/>
        </p:scale>
        <p:origin x="-11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MY" alt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MY" alt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MY" altLang="en-US" smtClean="0"/>
              <a:t>Click to edit Master text styles</a:t>
            </a:r>
          </a:p>
          <a:p>
            <a:pPr lvl="1"/>
            <a:r>
              <a:rPr lang="en-MY" altLang="en-US" smtClean="0"/>
              <a:t>Second level</a:t>
            </a:r>
          </a:p>
          <a:p>
            <a:pPr lvl="2"/>
            <a:r>
              <a:rPr lang="en-MY" altLang="en-US" smtClean="0"/>
              <a:t>Third level</a:t>
            </a:r>
          </a:p>
          <a:p>
            <a:pPr lvl="3"/>
            <a:r>
              <a:rPr lang="en-MY" altLang="en-US" smtClean="0"/>
              <a:t>Fourth level</a:t>
            </a:r>
          </a:p>
          <a:p>
            <a:pPr lvl="4"/>
            <a:r>
              <a:rPr lang="en-MY" alt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MY" alt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304FDEE-5BF6-43CE-96DD-280575CB45E8}" type="slidenum">
              <a:rPr lang="en-MY" altLang="en-US"/>
              <a:pPr/>
              <a:t>‹#›</a:t>
            </a:fld>
            <a:endParaRPr lang="en-MY" altLang="en-US"/>
          </a:p>
        </p:txBody>
      </p:sp>
    </p:spTree>
    <p:extLst>
      <p:ext uri="{BB962C8B-B14F-4D97-AF65-F5344CB8AC3E}">
        <p14:creationId xmlns:p14="http://schemas.microsoft.com/office/powerpoint/2010/main" val="30326455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altLang="en-US" noProof="0" smtClean="0"/>
              <a:t>Click to edit Master title style</a:t>
            </a:r>
            <a:endParaRPr lang="en-MY" altLang="en-US" noProof="0" smtClean="0"/>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altLang="en-US" noProof="0" smtClean="0"/>
              <a:t>Click to edit Master subtitle style</a:t>
            </a:r>
            <a:endParaRPr lang="en-MY" altLang="en-US" noProof="0" smtClean="0"/>
          </a:p>
        </p:txBody>
      </p:sp>
      <p:sp>
        <p:nvSpPr>
          <p:cNvPr id="20484" name="Rectangle 4"/>
          <p:cNvSpPr>
            <a:spLocks noGrp="1" noChangeArrowheads="1"/>
          </p:cNvSpPr>
          <p:nvPr>
            <p:ph type="dt" sz="half" idx="2"/>
          </p:nvPr>
        </p:nvSpPr>
        <p:spPr/>
        <p:txBody>
          <a:bodyPr/>
          <a:lstStyle>
            <a:lvl1pPr>
              <a:defRPr/>
            </a:lvl1pPr>
          </a:lstStyle>
          <a:p>
            <a:endParaRPr lang="en-MY" altLang="en-US"/>
          </a:p>
        </p:txBody>
      </p:sp>
      <p:sp>
        <p:nvSpPr>
          <p:cNvPr id="20485" name="Rectangle 5"/>
          <p:cNvSpPr>
            <a:spLocks noGrp="1" noChangeArrowheads="1"/>
          </p:cNvSpPr>
          <p:nvPr>
            <p:ph type="ftr" sz="quarter" idx="3"/>
          </p:nvPr>
        </p:nvSpPr>
        <p:spPr/>
        <p:txBody>
          <a:bodyPr/>
          <a:lstStyle>
            <a:lvl1pPr>
              <a:defRPr/>
            </a:lvl1pPr>
          </a:lstStyle>
          <a:p>
            <a:endParaRPr lang="en-MY" altLang="en-US"/>
          </a:p>
        </p:txBody>
      </p:sp>
      <p:sp>
        <p:nvSpPr>
          <p:cNvPr id="20486" name="Rectangle 6"/>
          <p:cNvSpPr>
            <a:spLocks noGrp="1" noChangeArrowheads="1"/>
          </p:cNvSpPr>
          <p:nvPr>
            <p:ph type="sldNum" sz="quarter" idx="4"/>
          </p:nvPr>
        </p:nvSpPr>
        <p:spPr/>
        <p:txBody>
          <a:bodyPr/>
          <a:lstStyle>
            <a:lvl1pPr>
              <a:defRPr/>
            </a:lvl1pPr>
          </a:lstStyle>
          <a:p>
            <a:fld id="{39CAB080-7397-402E-B615-523EAE37A8A2}" type="slidenum">
              <a:rPr lang="en-MY" altLang="en-US"/>
              <a:pPr/>
              <a:t>‹#›</a:t>
            </a:fld>
            <a:endParaRPr lang="en-MY"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ltLang="en-US"/>
          </a:p>
        </p:txBody>
      </p:sp>
      <p:sp>
        <p:nvSpPr>
          <p:cNvPr id="5" name="Footer Placeholder 4"/>
          <p:cNvSpPr>
            <a:spLocks noGrp="1"/>
          </p:cNvSpPr>
          <p:nvPr>
            <p:ph type="ftr" sz="quarter" idx="11"/>
          </p:nvPr>
        </p:nvSpPr>
        <p:spPr/>
        <p:txBody>
          <a:bodyPr/>
          <a:lstStyle>
            <a:lvl1pPr>
              <a:defRPr/>
            </a:lvl1pPr>
          </a:lstStyle>
          <a:p>
            <a:endParaRPr lang="en-MY" altLang="en-US"/>
          </a:p>
        </p:txBody>
      </p:sp>
      <p:sp>
        <p:nvSpPr>
          <p:cNvPr id="6" name="Slide Number Placeholder 5"/>
          <p:cNvSpPr>
            <a:spLocks noGrp="1"/>
          </p:cNvSpPr>
          <p:nvPr>
            <p:ph type="sldNum" sz="quarter" idx="12"/>
          </p:nvPr>
        </p:nvSpPr>
        <p:spPr/>
        <p:txBody>
          <a:bodyPr/>
          <a:lstStyle>
            <a:lvl1pPr>
              <a:defRPr/>
            </a:lvl1pPr>
          </a:lstStyle>
          <a:p>
            <a:fld id="{8953FA4C-0BCB-4226-83B3-915E921DB52E}" type="slidenum">
              <a:rPr lang="en-MY" altLang="en-US"/>
              <a:pPr/>
              <a:t>‹#›</a:t>
            </a:fld>
            <a:endParaRPr lang="en-MY" altLang="en-US"/>
          </a:p>
        </p:txBody>
      </p:sp>
    </p:spTree>
    <p:extLst>
      <p:ext uri="{BB962C8B-B14F-4D97-AF65-F5344CB8AC3E}">
        <p14:creationId xmlns:p14="http://schemas.microsoft.com/office/powerpoint/2010/main" val="181352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ltLang="en-US"/>
          </a:p>
        </p:txBody>
      </p:sp>
      <p:sp>
        <p:nvSpPr>
          <p:cNvPr id="5" name="Footer Placeholder 4"/>
          <p:cNvSpPr>
            <a:spLocks noGrp="1"/>
          </p:cNvSpPr>
          <p:nvPr>
            <p:ph type="ftr" sz="quarter" idx="11"/>
          </p:nvPr>
        </p:nvSpPr>
        <p:spPr/>
        <p:txBody>
          <a:bodyPr/>
          <a:lstStyle>
            <a:lvl1pPr>
              <a:defRPr/>
            </a:lvl1pPr>
          </a:lstStyle>
          <a:p>
            <a:endParaRPr lang="en-MY" altLang="en-US"/>
          </a:p>
        </p:txBody>
      </p:sp>
      <p:sp>
        <p:nvSpPr>
          <p:cNvPr id="6" name="Slide Number Placeholder 5"/>
          <p:cNvSpPr>
            <a:spLocks noGrp="1"/>
          </p:cNvSpPr>
          <p:nvPr>
            <p:ph type="sldNum" sz="quarter" idx="12"/>
          </p:nvPr>
        </p:nvSpPr>
        <p:spPr/>
        <p:txBody>
          <a:bodyPr/>
          <a:lstStyle>
            <a:lvl1pPr>
              <a:defRPr/>
            </a:lvl1pPr>
          </a:lstStyle>
          <a:p>
            <a:fld id="{F5221D82-AC3A-429D-90F3-0E908DD1C45F}" type="slidenum">
              <a:rPr lang="en-MY" altLang="en-US"/>
              <a:pPr/>
              <a:t>‹#›</a:t>
            </a:fld>
            <a:endParaRPr lang="en-MY" altLang="en-US"/>
          </a:p>
        </p:txBody>
      </p:sp>
    </p:spTree>
    <p:extLst>
      <p:ext uri="{BB962C8B-B14F-4D97-AF65-F5344CB8AC3E}">
        <p14:creationId xmlns:p14="http://schemas.microsoft.com/office/powerpoint/2010/main" val="3477610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MY" altLang="en-US" noProof="0" smtClean="0"/>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MY" altLang="en-US" noProof="0" smtClean="0"/>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MY" altLang="en-US"/>
          </a:p>
        </p:txBody>
      </p:sp>
      <p:sp>
        <p:nvSpPr>
          <p:cNvPr id="27654" name="Rectangle 6"/>
          <p:cNvSpPr>
            <a:spLocks noGrp="1" noChangeArrowheads="1"/>
          </p:cNvSpPr>
          <p:nvPr>
            <p:ph type="ftr" sz="quarter" idx="3"/>
          </p:nvPr>
        </p:nvSpPr>
        <p:spPr/>
        <p:txBody>
          <a:bodyPr/>
          <a:lstStyle>
            <a:lvl1pPr>
              <a:defRPr/>
            </a:lvl1pPr>
          </a:lstStyle>
          <a:p>
            <a:endParaRPr lang="en-MY" altLang="en-US"/>
          </a:p>
        </p:txBody>
      </p:sp>
      <p:sp>
        <p:nvSpPr>
          <p:cNvPr id="27655" name="Rectangle 7"/>
          <p:cNvSpPr>
            <a:spLocks noGrp="1" noChangeArrowheads="1"/>
          </p:cNvSpPr>
          <p:nvPr>
            <p:ph type="sldNum" sz="quarter" idx="4"/>
          </p:nvPr>
        </p:nvSpPr>
        <p:spPr/>
        <p:txBody>
          <a:bodyPr/>
          <a:lstStyle>
            <a:lvl1pPr>
              <a:defRPr/>
            </a:lvl1pPr>
          </a:lstStyle>
          <a:p>
            <a:fld id="{6AAA8D4E-0589-4032-8F3F-2B6B63C1CCF2}" type="slidenum">
              <a:rPr lang="en-MY" altLang="en-US"/>
              <a:pPr/>
              <a:t>‹#›</a:t>
            </a:fld>
            <a:endParaRPr lang="en-MY"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ltLang="en-US"/>
          </a:p>
        </p:txBody>
      </p:sp>
      <p:sp>
        <p:nvSpPr>
          <p:cNvPr id="5" name="Footer Placeholder 4"/>
          <p:cNvSpPr>
            <a:spLocks noGrp="1"/>
          </p:cNvSpPr>
          <p:nvPr>
            <p:ph type="ftr" sz="quarter" idx="11"/>
          </p:nvPr>
        </p:nvSpPr>
        <p:spPr/>
        <p:txBody>
          <a:bodyPr/>
          <a:lstStyle>
            <a:lvl1pPr>
              <a:defRPr/>
            </a:lvl1pPr>
          </a:lstStyle>
          <a:p>
            <a:endParaRPr lang="en-MY" altLang="en-US"/>
          </a:p>
        </p:txBody>
      </p:sp>
      <p:sp>
        <p:nvSpPr>
          <p:cNvPr id="6" name="Slide Number Placeholder 5"/>
          <p:cNvSpPr>
            <a:spLocks noGrp="1"/>
          </p:cNvSpPr>
          <p:nvPr>
            <p:ph type="sldNum" sz="quarter" idx="12"/>
          </p:nvPr>
        </p:nvSpPr>
        <p:spPr/>
        <p:txBody>
          <a:bodyPr/>
          <a:lstStyle>
            <a:lvl1pPr>
              <a:defRPr/>
            </a:lvl1pPr>
          </a:lstStyle>
          <a:p>
            <a:fld id="{4CC0B9D1-39E8-4B06-B9D0-F9F7C2C0A04A}" type="slidenum">
              <a:rPr lang="en-MY" altLang="en-US"/>
              <a:pPr/>
              <a:t>‹#›</a:t>
            </a:fld>
            <a:endParaRPr lang="en-MY" altLang="en-US"/>
          </a:p>
        </p:txBody>
      </p:sp>
    </p:spTree>
    <p:extLst>
      <p:ext uri="{BB962C8B-B14F-4D97-AF65-F5344CB8AC3E}">
        <p14:creationId xmlns:p14="http://schemas.microsoft.com/office/powerpoint/2010/main" val="3902478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altLang="en-US"/>
          </a:p>
        </p:txBody>
      </p:sp>
      <p:sp>
        <p:nvSpPr>
          <p:cNvPr id="5" name="Footer Placeholder 4"/>
          <p:cNvSpPr>
            <a:spLocks noGrp="1"/>
          </p:cNvSpPr>
          <p:nvPr>
            <p:ph type="ftr" sz="quarter" idx="11"/>
          </p:nvPr>
        </p:nvSpPr>
        <p:spPr/>
        <p:txBody>
          <a:bodyPr/>
          <a:lstStyle>
            <a:lvl1pPr>
              <a:defRPr/>
            </a:lvl1pPr>
          </a:lstStyle>
          <a:p>
            <a:endParaRPr lang="en-MY" altLang="en-US"/>
          </a:p>
        </p:txBody>
      </p:sp>
      <p:sp>
        <p:nvSpPr>
          <p:cNvPr id="6" name="Slide Number Placeholder 5"/>
          <p:cNvSpPr>
            <a:spLocks noGrp="1"/>
          </p:cNvSpPr>
          <p:nvPr>
            <p:ph type="sldNum" sz="quarter" idx="12"/>
          </p:nvPr>
        </p:nvSpPr>
        <p:spPr/>
        <p:txBody>
          <a:bodyPr/>
          <a:lstStyle>
            <a:lvl1pPr>
              <a:defRPr/>
            </a:lvl1pPr>
          </a:lstStyle>
          <a:p>
            <a:fld id="{EA49FE4B-36A9-4A66-BC2D-251D3A8DB9B7}" type="slidenum">
              <a:rPr lang="en-MY" altLang="en-US"/>
              <a:pPr/>
              <a:t>‹#›</a:t>
            </a:fld>
            <a:endParaRPr lang="en-MY" altLang="en-US"/>
          </a:p>
        </p:txBody>
      </p:sp>
    </p:spTree>
    <p:extLst>
      <p:ext uri="{BB962C8B-B14F-4D97-AF65-F5344CB8AC3E}">
        <p14:creationId xmlns:p14="http://schemas.microsoft.com/office/powerpoint/2010/main" val="1804430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MY" altLang="en-US"/>
          </a:p>
        </p:txBody>
      </p:sp>
      <p:sp>
        <p:nvSpPr>
          <p:cNvPr id="6" name="Footer Placeholder 5"/>
          <p:cNvSpPr>
            <a:spLocks noGrp="1"/>
          </p:cNvSpPr>
          <p:nvPr>
            <p:ph type="ftr" sz="quarter" idx="11"/>
          </p:nvPr>
        </p:nvSpPr>
        <p:spPr/>
        <p:txBody>
          <a:bodyPr/>
          <a:lstStyle>
            <a:lvl1pPr>
              <a:defRPr/>
            </a:lvl1pPr>
          </a:lstStyle>
          <a:p>
            <a:endParaRPr lang="en-MY" altLang="en-US"/>
          </a:p>
        </p:txBody>
      </p:sp>
      <p:sp>
        <p:nvSpPr>
          <p:cNvPr id="7" name="Slide Number Placeholder 6"/>
          <p:cNvSpPr>
            <a:spLocks noGrp="1"/>
          </p:cNvSpPr>
          <p:nvPr>
            <p:ph type="sldNum" sz="quarter" idx="12"/>
          </p:nvPr>
        </p:nvSpPr>
        <p:spPr/>
        <p:txBody>
          <a:bodyPr/>
          <a:lstStyle>
            <a:lvl1pPr>
              <a:defRPr/>
            </a:lvl1pPr>
          </a:lstStyle>
          <a:p>
            <a:fld id="{D92D36AE-82DC-4ED4-9206-141159D3B242}" type="slidenum">
              <a:rPr lang="en-MY" altLang="en-US"/>
              <a:pPr/>
              <a:t>‹#›</a:t>
            </a:fld>
            <a:endParaRPr lang="en-MY" altLang="en-US"/>
          </a:p>
        </p:txBody>
      </p:sp>
    </p:spTree>
    <p:extLst>
      <p:ext uri="{BB962C8B-B14F-4D97-AF65-F5344CB8AC3E}">
        <p14:creationId xmlns:p14="http://schemas.microsoft.com/office/powerpoint/2010/main" val="3204870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MY" altLang="en-US"/>
          </a:p>
        </p:txBody>
      </p:sp>
      <p:sp>
        <p:nvSpPr>
          <p:cNvPr id="8" name="Footer Placeholder 7"/>
          <p:cNvSpPr>
            <a:spLocks noGrp="1"/>
          </p:cNvSpPr>
          <p:nvPr>
            <p:ph type="ftr" sz="quarter" idx="11"/>
          </p:nvPr>
        </p:nvSpPr>
        <p:spPr/>
        <p:txBody>
          <a:bodyPr/>
          <a:lstStyle>
            <a:lvl1pPr>
              <a:defRPr/>
            </a:lvl1pPr>
          </a:lstStyle>
          <a:p>
            <a:endParaRPr lang="en-MY" altLang="en-US"/>
          </a:p>
        </p:txBody>
      </p:sp>
      <p:sp>
        <p:nvSpPr>
          <p:cNvPr id="9" name="Slide Number Placeholder 8"/>
          <p:cNvSpPr>
            <a:spLocks noGrp="1"/>
          </p:cNvSpPr>
          <p:nvPr>
            <p:ph type="sldNum" sz="quarter" idx="12"/>
          </p:nvPr>
        </p:nvSpPr>
        <p:spPr/>
        <p:txBody>
          <a:bodyPr/>
          <a:lstStyle>
            <a:lvl1pPr>
              <a:defRPr/>
            </a:lvl1pPr>
          </a:lstStyle>
          <a:p>
            <a:fld id="{B2EAB55A-EF47-4732-86E2-13EE8AFD197D}" type="slidenum">
              <a:rPr lang="en-MY" altLang="en-US"/>
              <a:pPr/>
              <a:t>‹#›</a:t>
            </a:fld>
            <a:endParaRPr lang="en-MY" altLang="en-US"/>
          </a:p>
        </p:txBody>
      </p:sp>
    </p:spTree>
    <p:extLst>
      <p:ext uri="{BB962C8B-B14F-4D97-AF65-F5344CB8AC3E}">
        <p14:creationId xmlns:p14="http://schemas.microsoft.com/office/powerpoint/2010/main" val="52356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altLang="en-US"/>
          </a:p>
        </p:txBody>
      </p:sp>
      <p:sp>
        <p:nvSpPr>
          <p:cNvPr id="4" name="Footer Placeholder 3"/>
          <p:cNvSpPr>
            <a:spLocks noGrp="1"/>
          </p:cNvSpPr>
          <p:nvPr>
            <p:ph type="ftr" sz="quarter" idx="11"/>
          </p:nvPr>
        </p:nvSpPr>
        <p:spPr/>
        <p:txBody>
          <a:bodyPr/>
          <a:lstStyle>
            <a:lvl1pPr>
              <a:defRPr/>
            </a:lvl1pPr>
          </a:lstStyle>
          <a:p>
            <a:endParaRPr lang="en-MY" altLang="en-US"/>
          </a:p>
        </p:txBody>
      </p:sp>
      <p:sp>
        <p:nvSpPr>
          <p:cNvPr id="5" name="Slide Number Placeholder 4"/>
          <p:cNvSpPr>
            <a:spLocks noGrp="1"/>
          </p:cNvSpPr>
          <p:nvPr>
            <p:ph type="sldNum" sz="quarter" idx="12"/>
          </p:nvPr>
        </p:nvSpPr>
        <p:spPr/>
        <p:txBody>
          <a:bodyPr/>
          <a:lstStyle>
            <a:lvl1pPr>
              <a:defRPr/>
            </a:lvl1pPr>
          </a:lstStyle>
          <a:p>
            <a:fld id="{8C252E85-9F6B-4BC1-9E26-E93BCCC9CDAD}" type="slidenum">
              <a:rPr lang="en-MY" altLang="en-US"/>
              <a:pPr/>
              <a:t>‹#›</a:t>
            </a:fld>
            <a:endParaRPr lang="en-MY" altLang="en-US"/>
          </a:p>
        </p:txBody>
      </p:sp>
    </p:spTree>
    <p:extLst>
      <p:ext uri="{BB962C8B-B14F-4D97-AF65-F5344CB8AC3E}">
        <p14:creationId xmlns:p14="http://schemas.microsoft.com/office/powerpoint/2010/main" val="300619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altLang="en-US"/>
          </a:p>
        </p:txBody>
      </p:sp>
      <p:sp>
        <p:nvSpPr>
          <p:cNvPr id="3" name="Footer Placeholder 2"/>
          <p:cNvSpPr>
            <a:spLocks noGrp="1"/>
          </p:cNvSpPr>
          <p:nvPr>
            <p:ph type="ftr" sz="quarter" idx="11"/>
          </p:nvPr>
        </p:nvSpPr>
        <p:spPr/>
        <p:txBody>
          <a:bodyPr/>
          <a:lstStyle>
            <a:lvl1pPr>
              <a:defRPr/>
            </a:lvl1pPr>
          </a:lstStyle>
          <a:p>
            <a:endParaRPr lang="en-MY" altLang="en-US"/>
          </a:p>
        </p:txBody>
      </p:sp>
      <p:sp>
        <p:nvSpPr>
          <p:cNvPr id="4" name="Slide Number Placeholder 3"/>
          <p:cNvSpPr>
            <a:spLocks noGrp="1"/>
          </p:cNvSpPr>
          <p:nvPr>
            <p:ph type="sldNum" sz="quarter" idx="12"/>
          </p:nvPr>
        </p:nvSpPr>
        <p:spPr/>
        <p:txBody>
          <a:bodyPr/>
          <a:lstStyle>
            <a:lvl1pPr>
              <a:defRPr/>
            </a:lvl1pPr>
          </a:lstStyle>
          <a:p>
            <a:fld id="{547610B3-71D8-4CB6-89BA-A40FFA31357C}" type="slidenum">
              <a:rPr lang="en-MY" altLang="en-US"/>
              <a:pPr/>
              <a:t>‹#›</a:t>
            </a:fld>
            <a:endParaRPr lang="en-MY" altLang="en-US"/>
          </a:p>
        </p:txBody>
      </p:sp>
    </p:spTree>
    <p:extLst>
      <p:ext uri="{BB962C8B-B14F-4D97-AF65-F5344CB8AC3E}">
        <p14:creationId xmlns:p14="http://schemas.microsoft.com/office/powerpoint/2010/main" val="2889782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ltLang="en-US"/>
          </a:p>
        </p:txBody>
      </p:sp>
      <p:sp>
        <p:nvSpPr>
          <p:cNvPr id="6" name="Footer Placeholder 5"/>
          <p:cNvSpPr>
            <a:spLocks noGrp="1"/>
          </p:cNvSpPr>
          <p:nvPr>
            <p:ph type="ftr" sz="quarter" idx="11"/>
          </p:nvPr>
        </p:nvSpPr>
        <p:spPr/>
        <p:txBody>
          <a:bodyPr/>
          <a:lstStyle>
            <a:lvl1pPr>
              <a:defRPr/>
            </a:lvl1pPr>
          </a:lstStyle>
          <a:p>
            <a:endParaRPr lang="en-MY" altLang="en-US"/>
          </a:p>
        </p:txBody>
      </p:sp>
      <p:sp>
        <p:nvSpPr>
          <p:cNvPr id="7" name="Slide Number Placeholder 6"/>
          <p:cNvSpPr>
            <a:spLocks noGrp="1"/>
          </p:cNvSpPr>
          <p:nvPr>
            <p:ph type="sldNum" sz="quarter" idx="12"/>
          </p:nvPr>
        </p:nvSpPr>
        <p:spPr/>
        <p:txBody>
          <a:bodyPr/>
          <a:lstStyle>
            <a:lvl1pPr>
              <a:defRPr/>
            </a:lvl1pPr>
          </a:lstStyle>
          <a:p>
            <a:fld id="{1D15B831-B4F9-49D9-B521-6DA4C50D862A}" type="slidenum">
              <a:rPr lang="en-MY" altLang="en-US"/>
              <a:pPr/>
              <a:t>‹#›</a:t>
            </a:fld>
            <a:endParaRPr lang="en-MY" altLang="en-US"/>
          </a:p>
        </p:txBody>
      </p:sp>
    </p:spTree>
    <p:extLst>
      <p:ext uri="{BB962C8B-B14F-4D97-AF65-F5344CB8AC3E}">
        <p14:creationId xmlns:p14="http://schemas.microsoft.com/office/powerpoint/2010/main" val="363065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ltLang="en-US"/>
          </a:p>
        </p:txBody>
      </p:sp>
      <p:sp>
        <p:nvSpPr>
          <p:cNvPr id="5" name="Footer Placeholder 4"/>
          <p:cNvSpPr>
            <a:spLocks noGrp="1"/>
          </p:cNvSpPr>
          <p:nvPr>
            <p:ph type="ftr" sz="quarter" idx="11"/>
          </p:nvPr>
        </p:nvSpPr>
        <p:spPr/>
        <p:txBody>
          <a:bodyPr/>
          <a:lstStyle>
            <a:lvl1pPr>
              <a:defRPr/>
            </a:lvl1pPr>
          </a:lstStyle>
          <a:p>
            <a:endParaRPr lang="en-MY" altLang="en-US"/>
          </a:p>
        </p:txBody>
      </p:sp>
      <p:sp>
        <p:nvSpPr>
          <p:cNvPr id="6" name="Slide Number Placeholder 5"/>
          <p:cNvSpPr>
            <a:spLocks noGrp="1"/>
          </p:cNvSpPr>
          <p:nvPr>
            <p:ph type="sldNum" sz="quarter" idx="12"/>
          </p:nvPr>
        </p:nvSpPr>
        <p:spPr/>
        <p:txBody>
          <a:bodyPr/>
          <a:lstStyle>
            <a:lvl1pPr>
              <a:defRPr/>
            </a:lvl1pPr>
          </a:lstStyle>
          <a:p>
            <a:fld id="{941FD0B9-0751-409B-A499-97146C278E8D}" type="slidenum">
              <a:rPr lang="en-MY" altLang="en-US"/>
              <a:pPr/>
              <a:t>‹#›</a:t>
            </a:fld>
            <a:endParaRPr lang="en-MY" altLang="en-US"/>
          </a:p>
        </p:txBody>
      </p:sp>
    </p:spTree>
    <p:extLst>
      <p:ext uri="{BB962C8B-B14F-4D97-AF65-F5344CB8AC3E}">
        <p14:creationId xmlns:p14="http://schemas.microsoft.com/office/powerpoint/2010/main" val="3974073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ltLang="en-US"/>
          </a:p>
        </p:txBody>
      </p:sp>
      <p:sp>
        <p:nvSpPr>
          <p:cNvPr id="6" name="Footer Placeholder 5"/>
          <p:cNvSpPr>
            <a:spLocks noGrp="1"/>
          </p:cNvSpPr>
          <p:nvPr>
            <p:ph type="ftr" sz="quarter" idx="11"/>
          </p:nvPr>
        </p:nvSpPr>
        <p:spPr/>
        <p:txBody>
          <a:bodyPr/>
          <a:lstStyle>
            <a:lvl1pPr>
              <a:defRPr/>
            </a:lvl1pPr>
          </a:lstStyle>
          <a:p>
            <a:endParaRPr lang="en-MY" altLang="en-US"/>
          </a:p>
        </p:txBody>
      </p:sp>
      <p:sp>
        <p:nvSpPr>
          <p:cNvPr id="7" name="Slide Number Placeholder 6"/>
          <p:cNvSpPr>
            <a:spLocks noGrp="1"/>
          </p:cNvSpPr>
          <p:nvPr>
            <p:ph type="sldNum" sz="quarter" idx="12"/>
          </p:nvPr>
        </p:nvSpPr>
        <p:spPr/>
        <p:txBody>
          <a:bodyPr/>
          <a:lstStyle>
            <a:lvl1pPr>
              <a:defRPr/>
            </a:lvl1pPr>
          </a:lstStyle>
          <a:p>
            <a:fld id="{4DB8A4C7-02EE-4E25-8598-B2CEA4C11756}" type="slidenum">
              <a:rPr lang="en-MY" altLang="en-US"/>
              <a:pPr/>
              <a:t>‹#›</a:t>
            </a:fld>
            <a:endParaRPr lang="en-MY" altLang="en-US"/>
          </a:p>
        </p:txBody>
      </p:sp>
    </p:spTree>
    <p:extLst>
      <p:ext uri="{BB962C8B-B14F-4D97-AF65-F5344CB8AC3E}">
        <p14:creationId xmlns:p14="http://schemas.microsoft.com/office/powerpoint/2010/main" val="2367013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ltLang="en-US"/>
          </a:p>
        </p:txBody>
      </p:sp>
      <p:sp>
        <p:nvSpPr>
          <p:cNvPr id="5" name="Footer Placeholder 4"/>
          <p:cNvSpPr>
            <a:spLocks noGrp="1"/>
          </p:cNvSpPr>
          <p:nvPr>
            <p:ph type="ftr" sz="quarter" idx="11"/>
          </p:nvPr>
        </p:nvSpPr>
        <p:spPr/>
        <p:txBody>
          <a:bodyPr/>
          <a:lstStyle>
            <a:lvl1pPr>
              <a:defRPr/>
            </a:lvl1pPr>
          </a:lstStyle>
          <a:p>
            <a:endParaRPr lang="en-MY" altLang="en-US"/>
          </a:p>
        </p:txBody>
      </p:sp>
      <p:sp>
        <p:nvSpPr>
          <p:cNvPr id="6" name="Slide Number Placeholder 5"/>
          <p:cNvSpPr>
            <a:spLocks noGrp="1"/>
          </p:cNvSpPr>
          <p:nvPr>
            <p:ph type="sldNum" sz="quarter" idx="12"/>
          </p:nvPr>
        </p:nvSpPr>
        <p:spPr/>
        <p:txBody>
          <a:bodyPr/>
          <a:lstStyle>
            <a:lvl1pPr>
              <a:defRPr/>
            </a:lvl1pPr>
          </a:lstStyle>
          <a:p>
            <a:fld id="{D2847408-6A48-4E34-89B8-8F42677E0ACE}" type="slidenum">
              <a:rPr lang="en-MY" altLang="en-US"/>
              <a:pPr/>
              <a:t>‹#›</a:t>
            </a:fld>
            <a:endParaRPr lang="en-MY" altLang="en-US"/>
          </a:p>
        </p:txBody>
      </p:sp>
    </p:spTree>
    <p:extLst>
      <p:ext uri="{BB962C8B-B14F-4D97-AF65-F5344CB8AC3E}">
        <p14:creationId xmlns:p14="http://schemas.microsoft.com/office/powerpoint/2010/main" val="3532542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endParaRPr lang="en-MY" altLang="en-US"/>
          </a:p>
        </p:txBody>
      </p:sp>
      <p:sp>
        <p:nvSpPr>
          <p:cNvPr id="5" name="Footer Placeholder 4"/>
          <p:cNvSpPr>
            <a:spLocks noGrp="1"/>
          </p:cNvSpPr>
          <p:nvPr>
            <p:ph type="ftr" sz="quarter" idx="11"/>
          </p:nvPr>
        </p:nvSpPr>
        <p:spPr/>
        <p:txBody>
          <a:bodyPr/>
          <a:lstStyle>
            <a:lvl1pPr>
              <a:defRPr/>
            </a:lvl1pPr>
          </a:lstStyle>
          <a:p>
            <a:endParaRPr lang="en-MY" altLang="en-US"/>
          </a:p>
        </p:txBody>
      </p:sp>
      <p:sp>
        <p:nvSpPr>
          <p:cNvPr id="6" name="Slide Number Placeholder 5"/>
          <p:cNvSpPr>
            <a:spLocks noGrp="1"/>
          </p:cNvSpPr>
          <p:nvPr>
            <p:ph type="sldNum" sz="quarter" idx="12"/>
          </p:nvPr>
        </p:nvSpPr>
        <p:spPr/>
        <p:txBody>
          <a:bodyPr/>
          <a:lstStyle>
            <a:lvl1pPr>
              <a:defRPr/>
            </a:lvl1pPr>
          </a:lstStyle>
          <a:p>
            <a:fld id="{EC6FAC83-CD9F-4AFF-9223-7A4B9E15A074}" type="slidenum">
              <a:rPr lang="en-MY" altLang="en-US"/>
              <a:pPr/>
              <a:t>‹#›</a:t>
            </a:fld>
            <a:endParaRPr lang="en-MY" altLang="en-US"/>
          </a:p>
        </p:txBody>
      </p:sp>
    </p:spTree>
    <p:extLst>
      <p:ext uri="{BB962C8B-B14F-4D97-AF65-F5344CB8AC3E}">
        <p14:creationId xmlns:p14="http://schemas.microsoft.com/office/powerpoint/2010/main" val="220967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MY" altLang="en-US"/>
          </a:p>
        </p:txBody>
      </p:sp>
      <p:sp>
        <p:nvSpPr>
          <p:cNvPr id="5" name="Footer Placeholder 4"/>
          <p:cNvSpPr>
            <a:spLocks noGrp="1"/>
          </p:cNvSpPr>
          <p:nvPr>
            <p:ph type="ftr" sz="quarter" idx="11"/>
          </p:nvPr>
        </p:nvSpPr>
        <p:spPr/>
        <p:txBody>
          <a:bodyPr/>
          <a:lstStyle/>
          <a:p>
            <a:endParaRPr lang="en-MY" altLang="en-US"/>
          </a:p>
        </p:txBody>
      </p:sp>
      <p:sp>
        <p:nvSpPr>
          <p:cNvPr id="6" name="Slide Number Placeholder 5"/>
          <p:cNvSpPr>
            <a:spLocks noGrp="1"/>
          </p:cNvSpPr>
          <p:nvPr>
            <p:ph type="sldNum" sz="quarter" idx="12"/>
          </p:nvPr>
        </p:nvSpPr>
        <p:spPr/>
        <p:txBody>
          <a:bodyPr/>
          <a:lstStyle/>
          <a:p>
            <a:fld id="{39CAB080-7397-402E-B615-523EAE37A8A2}" type="slidenum">
              <a:rPr lang="en-MY" altLang="en-US" smtClean="0"/>
              <a:pPr/>
              <a:t>‹#›</a:t>
            </a:fld>
            <a:endParaRPr lang="en-MY"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MY" altLang="en-US"/>
          </a:p>
        </p:txBody>
      </p:sp>
      <p:sp>
        <p:nvSpPr>
          <p:cNvPr id="5" name="Footer Placeholder 4"/>
          <p:cNvSpPr>
            <a:spLocks noGrp="1"/>
          </p:cNvSpPr>
          <p:nvPr>
            <p:ph type="ftr" sz="quarter" idx="11"/>
          </p:nvPr>
        </p:nvSpPr>
        <p:spPr/>
        <p:txBody>
          <a:bodyPr/>
          <a:lstStyle/>
          <a:p>
            <a:endParaRPr lang="en-MY" altLang="en-US"/>
          </a:p>
        </p:txBody>
      </p:sp>
      <p:sp>
        <p:nvSpPr>
          <p:cNvPr id="6" name="Slide Number Placeholder 5"/>
          <p:cNvSpPr>
            <a:spLocks noGrp="1"/>
          </p:cNvSpPr>
          <p:nvPr>
            <p:ph type="sldNum" sz="quarter" idx="12"/>
          </p:nvPr>
        </p:nvSpPr>
        <p:spPr/>
        <p:txBody>
          <a:bodyPr/>
          <a:lstStyle/>
          <a:p>
            <a:fld id="{941FD0B9-0751-409B-A499-97146C278E8D}" type="slidenum">
              <a:rPr lang="en-MY" altLang="en-US" smtClean="0"/>
              <a:pPr/>
              <a:t>‹#›</a:t>
            </a:fld>
            <a:endParaRPr lang="en-MY"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MY" altLang="en-US"/>
          </a:p>
        </p:txBody>
      </p:sp>
      <p:sp>
        <p:nvSpPr>
          <p:cNvPr id="5" name="Footer Placeholder 4"/>
          <p:cNvSpPr>
            <a:spLocks noGrp="1"/>
          </p:cNvSpPr>
          <p:nvPr>
            <p:ph type="ftr" sz="quarter" idx="11"/>
          </p:nvPr>
        </p:nvSpPr>
        <p:spPr/>
        <p:txBody>
          <a:bodyPr/>
          <a:lstStyle/>
          <a:p>
            <a:endParaRPr lang="en-MY" altLang="en-US"/>
          </a:p>
        </p:txBody>
      </p:sp>
      <p:sp>
        <p:nvSpPr>
          <p:cNvPr id="6" name="Slide Number Placeholder 5"/>
          <p:cNvSpPr>
            <a:spLocks noGrp="1"/>
          </p:cNvSpPr>
          <p:nvPr>
            <p:ph type="sldNum" sz="quarter" idx="12"/>
          </p:nvPr>
        </p:nvSpPr>
        <p:spPr/>
        <p:txBody>
          <a:bodyPr/>
          <a:lstStyle/>
          <a:p>
            <a:fld id="{656A68A5-D131-4D91-A08A-5E9D5AC24381}" type="slidenum">
              <a:rPr lang="en-MY" altLang="en-US" smtClean="0"/>
              <a:pPr/>
              <a:t>‹#›</a:t>
            </a:fld>
            <a:endParaRPr lang="en-MY"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MY" altLang="en-US"/>
          </a:p>
        </p:txBody>
      </p:sp>
      <p:sp>
        <p:nvSpPr>
          <p:cNvPr id="6" name="Footer Placeholder 5"/>
          <p:cNvSpPr>
            <a:spLocks noGrp="1"/>
          </p:cNvSpPr>
          <p:nvPr>
            <p:ph type="ftr" sz="quarter" idx="11"/>
          </p:nvPr>
        </p:nvSpPr>
        <p:spPr/>
        <p:txBody>
          <a:bodyPr/>
          <a:lstStyle/>
          <a:p>
            <a:endParaRPr lang="en-MY" altLang="en-US"/>
          </a:p>
        </p:txBody>
      </p:sp>
      <p:sp>
        <p:nvSpPr>
          <p:cNvPr id="7" name="Slide Number Placeholder 6"/>
          <p:cNvSpPr>
            <a:spLocks noGrp="1"/>
          </p:cNvSpPr>
          <p:nvPr>
            <p:ph type="sldNum" sz="quarter" idx="12"/>
          </p:nvPr>
        </p:nvSpPr>
        <p:spPr/>
        <p:txBody>
          <a:bodyPr/>
          <a:lstStyle/>
          <a:p>
            <a:fld id="{64614A9C-3478-4796-AAD7-AC73CC84DF82}" type="slidenum">
              <a:rPr lang="en-MY" altLang="en-US" smtClean="0"/>
              <a:pPr/>
              <a:t>‹#›</a:t>
            </a:fld>
            <a:endParaRPr lang="en-MY"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MY" altLang="en-US"/>
          </a:p>
        </p:txBody>
      </p:sp>
      <p:sp>
        <p:nvSpPr>
          <p:cNvPr id="8" name="Footer Placeholder 7"/>
          <p:cNvSpPr>
            <a:spLocks noGrp="1"/>
          </p:cNvSpPr>
          <p:nvPr>
            <p:ph type="ftr" sz="quarter" idx="11"/>
          </p:nvPr>
        </p:nvSpPr>
        <p:spPr/>
        <p:txBody>
          <a:bodyPr/>
          <a:lstStyle/>
          <a:p>
            <a:endParaRPr lang="en-MY" altLang="en-US"/>
          </a:p>
        </p:txBody>
      </p:sp>
      <p:sp>
        <p:nvSpPr>
          <p:cNvPr id="9" name="Slide Number Placeholder 8"/>
          <p:cNvSpPr>
            <a:spLocks noGrp="1"/>
          </p:cNvSpPr>
          <p:nvPr>
            <p:ph type="sldNum" sz="quarter" idx="12"/>
          </p:nvPr>
        </p:nvSpPr>
        <p:spPr/>
        <p:txBody>
          <a:bodyPr/>
          <a:lstStyle/>
          <a:p>
            <a:fld id="{6514C80C-C28F-4EA3-9410-C08B023C7729}" type="slidenum">
              <a:rPr lang="en-MY" altLang="en-US" smtClean="0"/>
              <a:pPr/>
              <a:t>‹#›</a:t>
            </a:fld>
            <a:endParaRPr lang="en-MY"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MY" altLang="en-US"/>
          </a:p>
        </p:txBody>
      </p:sp>
      <p:sp>
        <p:nvSpPr>
          <p:cNvPr id="4" name="Footer Placeholder 3"/>
          <p:cNvSpPr>
            <a:spLocks noGrp="1"/>
          </p:cNvSpPr>
          <p:nvPr>
            <p:ph type="ftr" sz="quarter" idx="11"/>
          </p:nvPr>
        </p:nvSpPr>
        <p:spPr/>
        <p:txBody>
          <a:bodyPr/>
          <a:lstStyle/>
          <a:p>
            <a:endParaRPr lang="en-MY" altLang="en-US"/>
          </a:p>
        </p:txBody>
      </p:sp>
      <p:sp>
        <p:nvSpPr>
          <p:cNvPr id="5" name="Slide Number Placeholder 4"/>
          <p:cNvSpPr>
            <a:spLocks noGrp="1"/>
          </p:cNvSpPr>
          <p:nvPr>
            <p:ph type="sldNum" sz="quarter" idx="12"/>
          </p:nvPr>
        </p:nvSpPr>
        <p:spPr/>
        <p:txBody>
          <a:bodyPr/>
          <a:lstStyle/>
          <a:p>
            <a:fld id="{1F99ACA7-2BB7-4200-A5C6-B5A0F6F79CA3}" type="slidenum">
              <a:rPr lang="en-MY" altLang="en-US" smtClean="0"/>
              <a:pPr/>
              <a:t>‹#›</a:t>
            </a:fld>
            <a:endParaRPr lang="en-MY"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MY" altLang="en-US"/>
          </a:p>
        </p:txBody>
      </p:sp>
      <p:sp>
        <p:nvSpPr>
          <p:cNvPr id="3" name="Footer Placeholder 2"/>
          <p:cNvSpPr>
            <a:spLocks noGrp="1"/>
          </p:cNvSpPr>
          <p:nvPr>
            <p:ph type="ftr" sz="quarter" idx="11"/>
          </p:nvPr>
        </p:nvSpPr>
        <p:spPr/>
        <p:txBody>
          <a:bodyPr/>
          <a:lstStyle/>
          <a:p>
            <a:endParaRPr lang="en-MY" altLang="en-US"/>
          </a:p>
        </p:txBody>
      </p:sp>
      <p:sp>
        <p:nvSpPr>
          <p:cNvPr id="4" name="Slide Number Placeholder 3"/>
          <p:cNvSpPr>
            <a:spLocks noGrp="1"/>
          </p:cNvSpPr>
          <p:nvPr>
            <p:ph type="sldNum" sz="quarter" idx="12"/>
          </p:nvPr>
        </p:nvSpPr>
        <p:spPr/>
        <p:txBody>
          <a:bodyPr/>
          <a:lstStyle/>
          <a:p>
            <a:fld id="{CB34B318-F452-4492-9D82-089ABA7319DF}" type="slidenum">
              <a:rPr lang="en-MY" altLang="en-US" smtClean="0"/>
              <a:pPr/>
              <a:t>‹#›</a:t>
            </a:fld>
            <a:endParaRPr lang="en-MY"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MY" altLang="en-US"/>
          </a:p>
        </p:txBody>
      </p:sp>
      <p:sp>
        <p:nvSpPr>
          <p:cNvPr id="5" name="Footer Placeholder 4"/>
          <p:cNvSpPr>
            <a:spLocks noGrp="1"/>
          </p:cNvSpPr>
          <p:nvPr>
            <p:ph type="ftr" sz="quarter" idx="11"/>
          </p:nvPr>
        </p:nvSpPr>
        <p:spPr/>
        <p:txBody>
          <a:bodyPr/>
          <a:lstStyle>
            <a:lvl1pPr>
              <a:defRPr/>
            </a:lvl1pPr>
          </a:lstStyle>
          <a:p>
            <a:endParaRPr lang="en-MY" altLang="en-US"/>
          </a:p>
        </p:txBody>
      </p:sp>
      <p:sp>
        <p:nvSpPr>
          <p:cNvPr id="6" name="Slide Number Placeholder 5"/>
          <p:cNvSpPr>
            <a:spLocks noGrp="1"/>
          </p:cNvSpPr>
          <p:nvPr>
            <p:ph type="sldNum" sz="quarter" idx="12"/>
          </p:nvPr>
        </p:nvSpPr>
        <p:spPr/>
        <p:txBody>
          <a:bodyPr/>
          <a:lstStyle>
            <a:lvl1pPr>
              <a:defRPr/>
            </a:lvl1pPr>
          </a:lstStyle>
          <a:p>
            <a:fld id="{656A68A5-D131-4D91-A08A-5E9D5AC24381}" type="slidenum">
              <a:rPr lang="en-MY" altLang="en-US"/>
              <a:pPr/>
              <a:t>‹#›</a:t>
            </a:fld>
            <a:endParaRPr lang="en-MY" altLang="en-US"/>
          </a:p>
        </p:txBody>
      </p:sp>
    </p:spTree>
    <p:extLst>
      <p:ext uri="{BB962C8B-B14F-4D97-AF65-F5344CB8AC3E}">
        <p14:creationId xmlns:p14="http://schemas.microsoft.com/office/powerpoint/2010/main" val="3730763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MY" altLang="en-US"/>
          </a:p>
        </p:txBody>
      </p:sp>
      <p:sp>
        <p:nvSpPr>
          <p:cNvPr id="6" name="Footer Placeholder 5"/>
          <p:cNvSpPr>
            <a:spLocks noGrp="1"/>
          </p:cNvSpPr>
          <p:nvPr>
            <p:ph type="ftr" sz="quarter" idx="11"/>
          </p:nvPr>
        </p:nvSpPr>
        <p:spPr/>
        <p:txBody>
          <a:bodyPr/>
          <a:lstStyle/>
          <a:p>
            <a:endParaRPr lang="en-MY" altLang="en-US"/>
          </a:p>
        </p:txBody>
      </p:sp>
      <p:sp>
        <p:nvSpPr>
          <p:cNvPr id="7" name="Slide Number Placeholder 6"/>
          <p:cNvSpPr>
            <a:spLocks noGrp="1"/>
          </p:cNvSpPr>
          <p:nvPr>
            <p:ph type="sldNum" sz="quarter" idx="12"/>
          </p:nvPr>
        </p:nvSpPr>
        <p:spPr/>
        <p:txBody>
          <a:bodyPr/>
          <a:lstStyle/>
          <a:p>
            <a:fld id="{87C8EB10-1FC2-43EB-A685-5204C9540970}" type="slidenum">
              <a:rPr lang="en-MY" altLang="en-US" smtClean="0"/>
              <a:pPr/>
              <a:t>‹#›</a:t>
            </a:fld>
            <a:endParaRPr lang="en-MY" alt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endParaRPr lang="en-MY" altLang="en-US"/>
          </a:p>
        </p:txBody>
      </p:sp>
      <p:sp>
        <p:nvSpPr>
          <p:cNvPr id="9" name="Slide Number Placeholder 8"/>
          <p:cNvSpPr>
            <a:spLocks noGrp="1"/>
          </p:cNvSpPr>
          <p:nvPr>
            <p:ph type="sldNum" sz="quarter" idx="11"/>
          </p:nvPr>
        </p:nvSpPr>
        <p:spPr/>
        <p:txBody>
          <a:bodyPr/>
          <a:lstStyle/>
          <a:p>
            <a:fld id="{9DE5F95F-F8E8-406F-9BF8-4C34E4F44FF0}" type="slidenum">
              <a:rPr lang="en-MY" altLang="en-US" smtClean="0"/>
              <a:pPr/>
              <a:t>‹#›</a:t>
            </a:fld>
            <a:endParaRPr lang="en-MY" altLang="en-US"/>
          </a:p>
        </p:txBody>
      </p:sp>
      <p:sp>
        <p:nvSpPr>
          <p:cNvPr id="10" name="Footer Placeholder 9"/>
          <p:cNvSpPr>
            <a:spLocks noGrp="1"/>
          </p:cNvSpPr>
          <p:nvPr>
            <p:ph type="ftr" sz="quarter" idx="12"/>
          </p:nvPr>
        </p:nvSpPr>
        <p:spPr/>
        <p:txBody>
          <a:bodyPr/>
          <a:lstStyle/>
          <a:p>
            <a:endParaRPr lang="en-MY"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MY" altLang="en-US"/>
          </a:p>
        </p:txBody>
      </p:sp>
      <p:sp>
        <p:nvSpPr>
          <p:cNvPr id="5" name="Footer Placeholder 4"/>
          <p:cNvSpPr>
            <a:spLocks noGrp="1"/>
          </p:cNvSpPr>
          <p:nvPr>
            <p:ph type="ftr" sz="quarter" idx="11"/>
          </p:nvPr>
        </p:nvSpPr>
        <p:spPr/>
        <p:txBody>
          <a:bodyPr/>
          <a:lstStyle/>
          <a:p>
            <a:endParaRPr lang="en-MY" altLang="en-US"/>
          </a:p>
        </p:txBody>
      </p:sp>
      <p:sp>
        <p:nvSpPr>
          <p:cNvPr id="6" name="Slide Number Placeholder 5"/>
          <p:cNvSpPr>
            <a:spLocks noGrp="1"/>
          </p:cNvSpPr>
          <p:nvPr>
            <p:ph type="sldNum" sz="quarter" idx="12"/>
          </p:nvPr>
        </p:nvSpPr>
        <p:spPr/>
        <p:txBody>
          <a:bodyPr/>
          <a:lstStyle/>
          <a:p>
            <a:fld id="{8953FA4C-0BCB-4226-83B3-915E921DB52E}" type="slidenum">
              <a:rPr lang="en-MY" altLang="en-US" smtClean="0"/>
              <a:pPr/>
              <a:t>‹#›</a:t>
            </a:fld>
            <a:endParaRPr lang="en-MY"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MY" altLang="en-US"/>
          </a:p>
        </p:txBody>
      </p:sp>
      <p:sp>
        <p:nvSpPr>
          <p:cNvPr id="5" name="Footer Placeholder 4"/>
          <p:cNvSpPr>
            <a:spLocks noGrp="1"/>
          </p:cNvSpPr>
          <p:nvPr>
            <p:ph type="ftr" sz="quarter" idx="11"/>
          </p:nvPr>
        </p:nvSpPr>
        <p:spPr/>
        <p:txBody>
          <a:bodyPr/>
          <a:lstStyle/>
          <a:p>
            <a:endParaRPr lang="en-MY" altLang="en-US"/>
          </a:p>
        </p:txBody>
      </p:sp>
      <p:sp>
        <p:nvSpPr>
          <p:cNvPr id="6" name="Slide Number Placeholder 5"/>
          <p:cNvSpPr>
            <a:spLocks noGrp="1"/>
          </p:cNvSpPr>
          <p:nvPr>
            <p:ph type="sldNum" sz="quarter" idx="12"/>
          </p:nvPr>
        </p:nvSpPr>
        <p:spPr/>
        <p:txBody>
          <a:bodyPr/>
          <a:lstStyle/>
          <a:p>
            <a:fld id="{F5221D82-AC3A-429D-90F3-0E908DD1C45F}" type="slidenum">
              <a:rPr lang="en-MY" altLang="en-US" smtClean="0"/>
              <a:pPr/>
              <a:t>‹#›</a:t>
            </a:fld>
            <a:endParaRPr lang="en-MY"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endParaRPr lang="en-MY" altLang="en-US"/>
          </a:p>
        </p:txBody>
      </p:sp>
      <p:sp>
        <p:nvSpPr>
          <p:cNvPr id="6" name="Footer Placeholder 5"/>
          <p:cNvSpPr>
            <a:spLocks noGrp="1"/>
          </p:cNvSpPr>
          <p:nvPr>
            <p:ph type="ftr" sz="quarter" idx="11"/>
          </p:nvPr>
        </p:nvSpPr>
        <p:spPr/>
        <p:txBody>
          <a:bodyPr/>
          <a:lstStyle>
            <a:lvl1pPr>
              <a:defRPr/>
            </a:lvl1pPr>
          </a:lstStyle>
          <a:p>
            <a:endParaRPr lang="en-MY" altLang="en-US"/>
          </a:p>
        </p:txBody>
      </p:sp>
      <p:sp>
        <p:nvSpPr>
          <p:cNvPr id="7" name="Slide Number Placeholder 6"/>
          <p:cNvSpPr>
            <a:spLocks noGrp="1"/>
          </p:cNvSpPr>
          <p:nvPr>
            <p:ph type="sldNum" sz="quarter" idx="12"/>
          </p:nvPr>
        </p:nvSpPr>
        <p:spPr/>
        <p:txBody>
          <a:bodyPr/>
          <a:lstStyle>
            <a:lvl1pPr>
              <a:defRPr/>
            </a:lvl1pPr>
          </a:lstStyle>
          <a:p>
            <a:fld id="{64614A9C-3478-4796-AAD7-AC73CC84DF82}" type="slidenum">
              <a:rPr lang="en-MY" altLang="en-US"/>
              <a:pPr/>
              <a:t>‹#›</a:t>
            </a:fld>
            <a:endParaRPr lang="en-MY" altLang="en-US"/>
          </a:p>
        </p:txBody>
      </p:sp>
    </p:spTree>
    <p:extLst>
      <p:ext uri="{BB962C8B-B14F-4D97-AF65-F5344CB8AC3E}">
        <p14:creationId xmlns:p14="http://schemas.microsoft.com/office/powerpoint/2010/main" val="363607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endParaRPr lang="en-MY" altLang="en-US"/>
          </a:p>
        </p:txBody>
      </p:sp>
      <p:sp>
        <p:nvSpPr>
          <p:cNvPr id="8" name="Footer Placeholder 7"/>
          <p:cNvSpPr>
            <a:spLocks noGrp="1"/>
          </p:cNvSpPr>
          <p:nvPr>
            <p:ph type="ftr" sz="quarter" idx="11"/>
          </p:nvPr>
        </p:nvSpPr>
        <p:spPr/>
        <p:txBody>
          <a:bodyPr/>
          <a:lstStyle>
            <a:lvl1pPr>
              <a:defRPr/>
            </a:lvl1pPr>
          </a:lstStyle>
          <a:p>
            <a:endParaRPr lang="en-MY" altLang="en-US"/>
          </a:p>
        </p:txBody>
      </p:sp>
      <p:sp>
        <p:nvSpPr>
          <p:cNvPr id="9" name="Slide Number Placeholder 8"/>
          <p:cNvSpPr>
            <a:spLocks noGrp="1"/>
          </p:cNvSpPr>
          <p:nvPr>
            <p:ph type="sldNum" sz="quarter" idx="12"/>
          </p:nvPr>
        </p:nvSpPr>
        <p:spPr/>
        <p:txBody>
          <a:bodyPr/>
          <a:lstStyle>
            <a:lvl1pPr>
              <a:defRPr/>
            </a:lvl1pPr>
          </a:lstStyle>
          <a:p>
            <a:fld id="{6514C80C-C28F-4EA3-9410-C08B023C7729}" type="slidenum">
              <a:rPr lang="en-MY" altLang="en-US"/>
              <a:pPr/>
              <a:t>‹#›</a:t>
            </a:fld>
            <a:endParaRPr lang="en-MY" altLang="en-US"/>
          </a:p>
        </p:txBody>
      </p:sp>
    </p:spTree>
    <p:extLst>
      <p:ext uri="{BB962C8B-B14F-4D97-AF65-F5344CB8AC3E}">
        <p14:creationId xmlns:p14="http://schemas.microsoft.com/office/powerpoint/2010/main" val="199849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altLang="en-US"/>
          </a:p>
        </p:txBody>
      </p:sp>
      <p:sp>
        <p:nvSpPr>
          <p:cNvPr id="4" name="Footer Placeholder 3"/>
          <p:cNvSpPr>
            <a:spLocks noGrp="1"/>
          </p:cNvSpPr>
          <p:nvPr>
            <p:ph type="ftr" sz="quarter" idx="11"/>
          </p:nvPr>
        </p:nvSpPr>
        <p:spPr/>
        <p:txBody>
          <a:bodyPr/>
          <a:lstStyle>
            <a:lvl1pPr>
              <a:defRPr/>
            </a:lvl1pPr>
          </a:lstStyle>
          <a:p>
            <a:endParaRPr lang="en-MY" altLang="en-US"/>
          </a:p>
        </p:txBody>
      </p:sp>
      <p:sp>
        <p:nvSpPr>
          <p:cNvPr id="5" name="Slide Number Placeholder 4"/>
          <p:cNvSpPr>
            <a:spLocks noGrp="1"/>
          </p:cNvSpPr>
          <p:nvPr>
            <p:ph type="sldNum" sz="quarter" idx="12"/>
          </p:nvPr>
        </p:nvSpPr>
        <p:spPr/>
        <p:txBody>
          <a:bodyPr/>
          <a:lstStyle>
            <a:lvl1pPr>
              <a:defRPr/>
            </a:lvl1pPr>
          </a:lstStyle>
          <a:p>
            <a:fld id="{1F99ACA7-2BB7-4200-A5C6-B5A0F6F79CA3}" type="slidenum">
              <a:rPr lang="en-MY" altLang="en-US"/>
              <a:pPr/>
              <a:t>‹#›</a:t>
            </a:fld>
            <a:endParaRPr lang="en-MY" altLang="en-US"/>
          </a:p>
        </p:txBody>
      </p:sp>
    </p:spTree>
    <p:extLst>
      <p:ext uri="{BB962C8B-B14F-4D97-AF65-F5344CB8AC3E}">
        <p14:creationId xmlns:p14="http://schemas.microsoft.com/office/powerpoint/2010/main" val="357139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altLang="en-US"/>
          </a:p>
        </p:txBody>
      </p:sp>
      <p:sp>
        <p:nvSpPr>
          <p:cNvPr id="3" name="Footer Placeholder 2"/>
          <p:cNvSpPr>
            <a:spLocks noGrp="1"/>
          </p:cNvSpPr>
          <p:nvPr>
            <p:ph type="ftr" sz="quarter" idx="11"/>
          </p:nvPr>
        </p:nvSpPr>
        <p:spPr/>
        <p:txBody>
          <a:bodyPr/>
          <a:lstStyle>
            <a:lvl1pPr>
              <a:defRPr/>
            </a:lvl1pPr>
          </a:lstStyle>
          <a:p>
            <a:endParaRPr lang="en-MY" altLang="en-US"/>
          </a:p>
        </p:txBody>
      </p:sp>
      <p:sp>
        <p:nvSpPr>
          <p:cNvPr id="4" name="Slide Number Placeholder 3"/>
          <p:cNvSpPr>
            <a:spLocks noGrp="1"/>
          </p:cNvSpPr>
          <p:nvPr>
            <p:ph type="sldNum" sz="quarter" idx="12"/>
          </p:nvPr>
        </p:nvSpPr>
        <p:spPr/>
        <p:txBody>
          <a:bodyPr/>
          <a:lstStyle>
            <a:lvl1pPr>
              <a:defRPr/>
            </a:lvl1pPr>
          </a:lstStyle>
          <a:p>
            <a:fld id="{CB34B318-F452-4492-9D82-089ABA7319DF}" type="slidenum">
              <a:rPr lang="en-MY" altLang="en-US"/>
              <a:pPr/>
              <a:t>‹#›</a:t>
            </a:fld>
            <a:endParaRPr lang="en-MY" altLang="en-US"/>
          </a:p>
        </p:txBody>
      </p:sp>
    </p:spTree>
    <p:extLst>
      <p:ext uri="{BB962C8B-B14F-4D97-AF65-F5344CB8AC3E}">
        <p14:creationId xmlns:p14="http://schemas.microsoft.com/office/powerpoint/2010/main" val="419646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ltLang="en-US"/>
          </a:p>
        </p:txBody>
      </p:sp>
      <p:sp>
        <p:nvSpPr>
          <p:cNvPr id="6" name="Footer Placeholder 5"/>
          <p:cNvSpPr>
            <a:spLocks noGrp="1"/>
          </p:cNvSpPr>
          <p:nvPr>
            <p:ph type="ftr" sz="quarter" idx="11"/>
          </p:nvPr>
        </p:nvSpPr>
        <p:spPr/>
        <p:txBody>
          <a:bodyPr/>
          <a:lstStyle>
            <a:lvl1pPr>
              <a:defRPr/>
            </a:lvl1pPr>
          </a:lstStyle>
          <a:p>
            <a:endParaRPr lang="en-MY" altLang="en-US"/>
          </a:p>
        </p:txBody>
      </p:sp>
      <p:sp>
        <p:nvSpPr>
          <p:cNvPr id="7" name="Slide Number Placeholder 6"/>
          <p:cNvSpPr>
            <a:spLocks noGrp="1"/>
          </p:cNvSpPr>
          <p:nvPr>
            <p:ph type="sldNum" sz="quarter" idx="12"/>
          </p:nvPr>
        </p:nvSpPr>
        <p:spPr/>
        <p:txBody>
          <a:bodyPr/>
          <a:lstStyle>
            <a:lvl1pPr>
              <a:defRPr/>
            </a:lvl1pPr>
          </a:lstStyle>
          <a:p>
            <a:fld id="{87C8EB10-1FC2-43EB-A685-5204C9540970}" type="slidenum">
              <a:rPr lang="en-MY" altLang="en-US"/>
              <a:pPr/>
              <a:t>‹#›</a:t>
            </a:fld>
            <a:endParaRPr lang="en-MY" altLang="en-US"/>
          </a:p>
        </p:txBody>
      </p:sp>
    </p:spTree>
    <p:extLst>
      <p:ext uri="{BB962C8B-B14F-4D97-AF65-F5344CB8AC3E}">
        <p14:creationId xmlns:p14="http://schemas.microsoft.com/office/powerpoint/2010/main" val="328714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MY" altLang="en-US"/>
          </a:p>
        </p:txBody>
      </p:sp>
      <p:sp>
        <p:nvSpPr>
          <p:cNvPr id="6" name="Footer Placeholder 5"/>
          <p:cNvSpPr>
            <a:spLocks noGrp="1"/>
          </p:cNvSpPr>
          <p:nvPr>
            <p:ph type="ftr" sz="quarter" idx="11"/>
          </p:nvPr>
        </p:nvSpPr>
        <p:spPr/>
        <p:txBody>
          <a:bodyPr/>
          <a:lstStyle>
            <a:lvl1pPr>
              <a:defRPr/>
            </a:lvl1pPr>
          </a:lstStyle>
          <a:p>
            <a:endParaRPr lang="en-MY" altLang="en-US"/>
          </a:p>
        </p:txBody>
      </p:sp>
      <p:sp>
        <p:nvSpPr>
          <p:cNvPr id="7" name="Slide Number Placeholder 6"/>
          <p:cNvSpPr>
            <a:spLocks noGrp="1"/>
          </p:cNvSpPr>
          <p:nvPr>
            <p:ph type="sldNum" sz="quarter" idx="12"/>
          </p:nvPr>
        </p:nvSpPr>
        <p:spPr/>
        <p:txBody>
          <a:bodyPr/>
          <a:lstStyle>
            <a:lvl1pPr>
              <a:defRPr/>
            </a:lvl1pPr>
          </a:lstStyle>
          <a:p>
            <a:fld id="{9DE5F95F-F8E8-406F-9BF8-4C34E4F44FF0}" type="slidenum">
              <a:rPr lang="en-MY" altLang="en-US"/>
              <a:pPr/>
              <a:t>‹#›</a:t>
            </a:fld>
            <a:endParaRPr lang="en-MY" altLang="en-US"/>
          </a:p>
        </p:txBody>
      </p:sp>
    </p:spTree>
    <p:extLst>
      <p:ext uri="{BB962C8B-B14F-4D97-AF65-F5344CB8AC3E}">
        <p14:creationId xmlns:p14="http://schemas.microsoft.com/office/powerpoint/2010/main" val="81012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MY" alt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MY"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MY"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MY"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15BD883-75DD-4F5A-85FC-A01A2375F391}" type="slidenum">
              <a:rPr lang="en-MY" altLang="en-US"/>
              <a:pPr/>
              <a:t>‹#›</a:t>
            </a:fld>
            <a:endParaRPr lang="en-MY" alt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MY"/>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MY" altLang="en-US" smtClean="0"/>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MY" altLang="en-US" smtClean="0"/>
              <a:t>Click to edit Master text styles</a:t>
            </a:r>
          </a:p>
          <a:p>
            <a:pPr lvl="1"/>
            <a:r>
              <a:rPr lang="en-MY" altLang="en-US" smtClean="0"/>
              <a:t>Second level</a:t>
            </a:r>
          </a:p>
          <a:p>
            <a:pPr lvl="2"/>
            <a:r>
              <a:rPr lang="en-MY" altLang="en-US" smtClean="0"/>
              <a:t>Third level</a:t>
            </a:r>
          </a:p>
          <a:p>
            <a:pPr lvl="3"/>
            <a:r>
              <a:rPr lang="en-MY" altLang="en-US" smtClean="0"/>
              <a:t>Fourth level</a:t>
            </a:r>
          </a:p>
          <a:p>
            <a:pPr lvl="4"/>
            <a:r>
              <a:rPr lang="en-MY" altLang="en-US" smtClean="0"/>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MY" alt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MY" alt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806ECB9-A1D1-4FEF-B21B-C5515E339DBB}" type="slidenum">
              <a:rPr lang="en-MY" altLang="en-US"/>
              <a:pPr/>
              <a:t>‹#›</a:t>
            </a:fld>
            <a:endParaRPr lang="en-MY" alt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15BD883-75DD-4F5A-85FC-A01A2375F391}" type="slidenum">
              <a:rPr lang="en-MY" altLang="en-US" smtClean="0"/>
              <a:pPr/>
              <a:t>‹#›</a:t>
            </a:fld>
            <a:endParaRPr lang="en-MY" alt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MY" alt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en-MY"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p:txBody>
          <a:bodyPr/>
          <a:lstStyle/>
          <a:p>
            <a:pPr algn="ctr"/>
            <a:r>
              <a:rPr lang="en-MY" b="1" dirty="0" smtClean="0">
                <a:latin typeface="Times New Roman" panose="02020603050405020304" pitchFamily="18" charset="0"/>
                <a:cs typeface="Times New Roman" panose="02020603050405020304" pitchFamily="18" charset="0"/>
              </a:rPr>
              <a:t/>
            </a:r>
            <a:br>
              <a:rPr lang="en-MY" b="1" dirty="0" smtClean="0">
                <a:latin typeface="Times New Roman" panose="02020603050405020304" pitchFamily="18" charset="0"/>
                <a:cs typeface="Times New Roman" panose="02020603050405020304" pitchFamily="18" charset="0"/>
              </a:rPr>
            </a:br>
            <a:r>
              <a:rPr lang="en-US" sz="4000" b="1" dirty="0"/>
              <a:t>Characteristic Features of Epithelial Cells</a:t>
            </a:r>
            <a:r>
              <a:rPr lang="en-US" dirty="0"/>
              <a:t/>
            </a:r>
            <a:br>
              <a:rPr lang="en-US" dirty="0"/>
            </a:br>
            <a:r>
              <a:rPr lang="en-MY" b="1" dirty="0">
                <a:latin typeface="Times New Roman" panose="02020603050405020304" pitchFamily="18" charset="0"/>
                <a:cs typeface="Times New Roman" panose="02020603050405020304" pitchFamily="18" charset="0"/>
              </a:rPr>
              <a:t> </a:t>
            </a:r>
            <a:br>
              <a:rPr lang="en-MY" b="1" dirty="0">
                <a:latin typeface="Times New Roman" panose="02020603050405020304" pitchFamily="18" charset="0"/>
                <a:cs typeface="Times New Roman" panose="02020603050405020304" pitchFamily="18" charset="0"/>
              </a:rPr>
            </a:br>
            <a:endParaRPr lang="en-US" altLang="en-US" b="1" dirty="0">
              <a:latin typeface="Times New Roman" panose="02020603050405020304" pitchFamily="18" charset="0"/>
              <a:cs typeface="Times New Roman" panose="02020603050405020304" pitchFamily="18" charset="0"/>
            </a:endParaRPr>
          </a:p>
        </p:txBody>
      </p:sp>
      <p:sp>
        <p:nvSpPr>
          <p:cNvPr id="55299" name="Rectangle 3"/>
          <p:cNvSpPr>
            <a:spLocks noGrp="1" noChangeArrowheads="1"/>
          </p:cNvSpPr>
          <p:nvPr>
            <p:ph type="subTitle" idx="1"/>
          </p:nvPr>
        </p:nvSpPr>
        <p:spPr/>
        <p:txBody>
          <a:bodyPr/>
          <a:lstStyle/>
          <a:p>
            <a:pPr algn="ctr"/>
            <a:r>
              <a:rPr lang="en-MY" sz="3200" b="1" dirty="0" smtClean="0">
                <a:latin typeface="Times New Roman" panose="02020603050405020304" pitchFamily="18" charset="0"/>
                <a:ea typeface="+mj-ea"/>
                <a:cs typeface="Times New Roman" panose="02020603050405020304" pitchFamily="18" charset="0"/>
              </a:rPr>
              <a:t>3</a:t>
            </a:r>
            <a:r>
              <a:rPr lang="en-MY" sz="3200" b="1" baseline="30000" dirty="0" smtClean="0">
                <a:latin typeface="Times New Roman" panose="02020603050405020304" pitchFamily="18" charset="0"/>
                <a:ea typeface="+mj-ea"/>
                <a:cs typeface="Times New Roman" panose="02020603050405020304" pitchFamily="18" charset="0"/>
              </a:rPr>
              <a:t>rd</a:t>
            </a:r>
            <a:r>
              <a:rPr lang="en-MY" sz="3200" b="1" dirty="0" smtClean="0">
                <a:latin typeface="Times New Roman" panose="02020603050405020304" pitchFamily="18" charset="0"/>
                <a:ea typeface="+mj-ea"/>
                <a:cs typeface="Times New Roman" panose="02020603050405020304" pitchFamily="18" charset="0"/>
              </a:rPr>
              <a:t> lecture                                                                          November 5, 2015</a:t>
            </a:r>
            <a:endParaRPr lang="en-MY" sz="3200" b="1" dirty="0">
              <a:latin typeface="Times New Roman" panose="02020603050405020304" pitchFamily="18" charset="0"/>
              <a:ea typeface="+mj-ea"/>
              <a:cs typeface="Times New Roman" panose="02020603050405020304" pitchFamily="18" charset="0"/>
            </a:endParaRPr>
          </a:p>
          <a:p>
            <a:pPr algn="ctr"/>
            <a:endParaRPr lang="en-US" altLang="en-US" sz="3200" b="1" dirty="0">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Desmosomes </a:t>
            </a:r>
            <a:endParaRPr lang="ar-IQ" dirty="0"/>
          </a:p>
        </p:txBody>
      </p:sp>
      <p:sp>
        <p:nvSpPr>
          <p:cNvPr id="3" name="Content Placeholder 2"/>
          <p:cNvSpPr>
            <a:spLocks noGrp="1"/>
          </p:cNvSpPr>
          <p:nvPr>
            <p:ph idx="1"/>
          </p:nvPr>
        </p:nvSpPr>
        <p:spPr>
          <a:xfrm>
            <a:off x="395536" y="1196752"/>
            <a:ext cx="7620000" cy="4800600"/>
          </a:xfrm>
        </p:spPr>
        <p:txBody>
          <a:bodyPr/>
          <a:lstStyle/>
          <a:p>
            <a:pPr algn="just"/>
            <a:r>
              <a:rPr lang="en-US" dirty="0" smtClean="0"/>
              <a:t>They attached to intermediate filaments made of a protein called keratin; they hold two adjacent cells tightly together of a localized region. Desmosomes do not prevent the movement of ions or molecules around cells but they are usually found in combination with tight junction which do. Usually desmosome found in tissues that undergoes a constant stretching and pressure (e.g. Skin and intestinal tissue). </a:t>
            </a:r>
            <a:endParaRPr lang="ar-IQ" dirty="0"/>
          </a:p>
        </p:txBody>
      </p:sp>
      <p:pic>
        <p:nvPicPr>
          <p:cNvPr id="8194" name="Picture 2" descr="Desmosome cell junction en.svg"/>
          <p:cNvPicPr>
            <a:picLocks noChangeAspect="1" noChangeArrowheads="1"/>
          </p:cNvPicPr>
          <p:nvPr/>
        </p:nvPicPr>
        <p:blipFill rotWithShape="1">
          <a:blip r:embed="rId2">
            <a:extLst>
              <a:ext uri="{28A0092B-C50C-407E-A947-70E740481C1C}">
                <a14:useLocalDpi xmlns:a14="http://schemas.microsoft.com/office/drawing/2010/main" val="0"/>
              </a:ext>
            </a:extLst>
          </a:blip>
          <a:srcRect t="25940"/>
          <a:stretch/>
        </p:blipFill>
        <p:spPr bwMode="auto">
          <a:xfrm>
            <a:off x="2123728" y="3445339"/>
            <a:ext cx="4357229" cy="341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061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3- Gap </a:t>
            </a:r>
            <a:r>
              <a:rPr lang="en-US" sz="3200" b="1" dirty="0"/>
              <a:t>junctions</a:t>
            </a:r>
            <a:endParaRPr lang="ar-IQ" sz="3200" dirty="0"/>
          </a:p>
        </p:txBody>
      </p:sp>
      <p:sp>
        <p:nvSpPr>
          <p:cNvPr id="3" name="Content Placeholder 2"/>
          <p:cNvSpPr>
            <a:spLocks noGrp="1"/>
          </p:cNvSpPr>
          <p:nvPr>
            <p:ph idx="1"/>
          </p:nvPr>
        </p:nvSpPr>
        <p:spPr/>
        <p:txBody>
          <a:bodyPr/>
          <a:lstStyle/>
          <a:p>
            <a:endParaRPr lang="ar-IQ" dirty="0"/>
          </a:p>
        </p:txBody>
      </p:sp>
      <p:sp>
        <p:nvSpPr>
          <p:cNvPr id="4" name="Rectangle 3"/>
          <p:cNvSpPr/>
          <p:nvPr/>
        </p:nvSpPr>
        <p:spPr>
          <a:xfrm>
            <a:off x="519156" y="2060848"/>
            <a:ext cx="3780420" cy="4247317"/>
          </a:xfrm>
          <a:prstGeom prst="rect">
            <a:avLst/>
          </a:prstGeom>
        </p:spPr>
        <p:txBody>
          <a:bodyPr wrap="square">
            <a:spAutoFit/>
          </a:bodyPr>
          <a:lstStyle/>
          <a:p>
            <a:pPr lvl="0" algn="just"/>
            <a:r>
              <a:rPr lang="en-US" b="1" dirty="0"/>
              <a:t>gap </a:t>
            </a:r>
            <a:r>
              <a:rPr lang="en-US" b="1" dirty="0" smtClean="0"/>
              <a:t>junctions: </a:t>
            </a:r>
            <a:r>
              <a:rPr lang="en-US" dirty="0" smtClean="0"/>
              <a:t>Channels </a:t>
            </a:r>
            <a:r>
              <a:rPr lang="en-US" dirty="0"/>
              <a:t>for communication between adjacent </a:t>
            </a:r>
            <a:r>
              <a:rPr lang="en-US" dirty="0" smtClean="0"/>
              <a:t>cells composed of </a:t>
            </a:r>
            <a:r>
              <a:rPr lang="en-US" b="1" dirty="0" err="1"/>
              <a:t>connexins</a:t>
            </a:r>
            <a:r>
              <a:rPr lang="en-US" dirty="0" smtClean="0"/>
              <a:t> protein. In </a:t>
            </a:r>
            <a:r>
              <a:rPr lang="en-US" dirty="0"/>
              <a:t>several epithelia such junctions are present in a definite order from the apical to the basal ends of the cells</a:t>
            </a:r>
            <a:r>
              <a:rPr lang="en-US" dirty="0" smtClean="0"/>
              <a:t>.</a:t>
            </a:r>
          </a:p>
          <a:p>
            <a:pPr lvl="0" algn="just"/>
            <a:r>
              <a:rPr lang="en-US" dirty="0"/>
              <a:t>Gap junctions permit the rapid exchange between cells of molecules with small (&lt;1.5 nm) diameters</a:t>
            </a:r>
            <a:r>
              <a:rPr lang="en-US" dirty="0" smtClean="0"/>
              <a:t>.</a:t>
            </a:r>
          </a:p>
          <a:p>
            <a:pPr lvl="0" algn="just"/>
            <a:r>
              <a:rPr lang="en-US" dirty="0"/>
              <a:t>A good example is heart muscle, where abundant gap junctions are greatly responsible for the heart's coordinated beat.</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565" t="22105" r="19354" b="9001"/>
          <a:stretch/>
        </p:blipFill>
        <p:spPr bwMode="auto">
          <a:xfrm>
            <a:off x="4572000" y="1844824"/>
            <a:ext cx="3505200" cy="376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170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68" y="0"/>
            <a:ext cx="7620000" cy="1143000"/>
          </a:xfrm>
        </p:spPr>
        <p:txBody>
          <a:bodyPr/>
          <a:lstStyle/>
          <a:p>
            <a:r>
              <a:rPr lang="en-US" sz="2800" b="1" dirty="0"/>
              <a:t>Intercellular Adhesion &amp; other Junctions </a:t>
            </a:r>
            <a:endParaRPr lang="en-US" sz="2800" dirty="0"/>
          </a:p>
        </p:txBody>
      </p:sp>
      <p:pic>
        <p:nvPicPr>
          <p:cNvPr id="8" name="Picture 7" descr="c:\program files (x86)\basic histology image catalog\Data\figures\04\F004_004.jpg"/>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6583680" cy="3749040"/>
          </a:xfrm>
          <a:prstGeom prst="rect">
            <a:avLst/>
          </a:prstGeom>
          <a:noFill/>
          <a:ln>
            <a:noFill/>
          </a:ln>
        </p:spPr>
      </p:pic>
    </p:spTree>
    <p:extLst>
      <p:ext uri="{BB962C8B-B14F-4D97-AF65-F5344CB8AC3E}">
        <p14:creationId xmlns:p14="http://schemas.microsoft.com/office/powerpoint/2010/main" val="2982997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t>Specializations of the </a:t>
            </a:r>
            <a:r>
              <a:rPr lang="en-US" sz="2800" b="1" dirty="0" smtClean="0"/>
              <a:t>Apical cell </a:t>
            </a:r>
            <a:r>
              <a:rPr lang="en-US" sz="2800" b="1" dirty="0"/>
              <a:t>Surface</a:t>
            </a:r>
            <a:r>
              <a:rPr lang="en-US" dirty="0"/>
              <a:t/>
            </a:r>
            <a:br>
              <a:rPr lang="en-US" dirty="0"/>
            </a:br>
            <a:endParaRPr lang="ar-IQ" dirty="0"/>
          </a:p>
        </p:txBody>
      </p:sp>
      <p:sp>
        <p:nvSpPr>
          <p:cNvPr id="3" name="Content Placeholder 2"/>
          <p:cNvSpPr>
            <a:spLocks noGrp="1"/>
          </p:cNvSpPr>
          <p:nvPr>
            <p:ph idx="1"/>
          </p:nvPr>
        </p:nvSpPr>
        <p:spPr/>
        <p:txBody>
          <a:bodyPr/>
          <a:lstStyle/>
          <a:p>
            <a:pPr algn="just"/>
            <a:r>
              <a:rPr lang="en-US" dirty="0"/>
              <a:t>The free or apical surface of many types of epithelial cells has specialized structures to increase the cell surface area or to move substances or particles bound to the epithelium.</a:t>
            </a:r>
          </a:p>
          <a:p>
            <a:pPr algn="just"/>
            <a:endParaRPr lang="en-US" dirty="0"/>
          </a:p>
        </p:txBody>
      </p:sp>
    </p:spTree>
    <p:extLst>
      <p:ext uri="{BB962C8B-B14F-4D97-AF65-F5344CB8AC3E}">
        <p14:creationId xmlns:p14="http://schemas.microsoft.com/office/powerpoint/2010/main" val="1334961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t>Microvilli</a:t>
            </a:r>
            <a:endParaRPr lang="ar-IQ" sz="2800" dirty="0"/>
          </a:p>
        </p:txBody>
      </p:sp>
      <p:sp>
        <p:nvSpPr>
          <p:cNvPr id="3" name="Content Placeholder 2"/>
          <p:cNvSpPr>
            <a:spLocks noGrp="1"/>
          </p:cNvSpPr>
          <p:nvPr>
            <p:ph idx="1"/>
          </p:nvPr>
        </p:nvSpPr>
        <p:spPr/>
        <p:txBody>
          <a:bodyPr/>
          <a:lstStyle/>
          <a:p>
            <a:pPr algn="just"/>
            <a:r>
              <a:rPr lang="en-US" dirty="0"/>
              <a:t>In absorptive cells, such as the lining epithelium of the small intestine, the apical surface presents orderly arrays of many hundreds of more permanent </a:t>
            </a:r>
            <a:r>
              <a:rPr lang="en-US" b="1" dirty="0"/>
              <a:t>microvilli</a:t>
            </a:r>
            <a:r>
              <a:rPr lang="en-US" dirty="0"/>
              <a:t> (L. </a:t>
            </a:r>
            <a:r>
              <a:rPr lang="en-US" i="1" dirty="0"/>
              <a:t>villus,</a:t>
            </a:r>
            <a:r>
              <a:rPr lang="en-US" dirty="0"/>
              <a:t> </a:t>
            </a:r>
            <a:r>
              <a:rPr lang="en-US" dirty="0" smtClean="0"/>
              <a:t>tuft).</a:t>
            </a:r>
          </a:p>
          <a:p>
            <a:pPr algn="just"/>
            <a:r>
              <a:rPr lang="en-US" dirty="0" smtClean="0"/>
              <a:t> </a:t>
            </a:r>
            <a:r>
              <a:rPr lang="en-US" dirty="0"/>
              <a:t>The average microvillus is only about 1 </a:t>
            </a:r>
            <a:r>
              <a:rPr lang="en-US" dirty="0"/>
              <a:t>µ</a:t>
            </a:r>
            <a:r>
              <a:rPr lang="en-US" dirty="0" smtClean="0"/>
              <a:t>m </a:t>
            </a:r>
            <a:r>
              <a:rPr lang="en-US" dirty="0"/>
              <a:t>high and 0.08 </a:t>
            </a:r>
            <a:r>
              <a:rPr lang="en-US" dirty="0" smtClean="0"/>
              <a:t>µm </a:t>
            </a:r>
            <a:r>
              <a:rPr lang="en-US" dirty="0"/>
              <a:t>wide, but with hundreds or thousands present on the end of each absorptive </a:t>
            </a:r>
            <a:r>
              <a:rPr lang="en-US" dirty="0" smtClean="0"/>
              <a:t>cell.</a:t>
            </a:r>
          </a:p>
          <a:p>
            <a:pPr algn="just"/>
            <a:r>
              <a:rPr lang="en-US" dirty="0" smtClean="0"/>
              <a:t>The </a:t>
            </a:r>
            <a:r>
              <a:rPr lang="en-US" dirty="0"/>
              <a:t>total surface area can be increased as much as 20- or 30-fold. In these absorptive cells the </a:t>
            </a:r>
            <a:r>
              <a:rPr lang="en-US" dirty="0" err="1"/>
              <a:t>glycocalyx</a:t>
            </a:r>
            <a:r>
              <a:rPr lang="en-US" dirty="0"/>
              <a:t> is thicker than that of most cells and includes enzymes for the final stages of certain macromolecules' breakdown. </a:t>
            </a:r>
            <a:endParaRPr lang="en-US" dirty="0" smtClean="0"/>
          </a:p>
          <a:p>
            <a:pPr algn="just"/>
            <a:r>
              <a:rPr lang="en-US" dirty="0" smtClean="0"/>
              <a:t>The </a:t>
            </a:r>
            <a:r>
              <a:rPr lang="en-US" dirty="0"/>
              <a:t>complex of microvilli and </a:t>
            </a:r>
            <a:r>
              <a:rPr lang="en-US" dirty="0" err="1"/>
              <a:t>glycocalyx</a:t>
            </a:r>
            <a:r>
              <a:rPr lang="en-US" dirty="0"/>
              <a:t> is easily seen in the light microscope and is called the </a:t>
            </a:r>
            <a:r>
              <a:rPr lang="en-US" b="1" dirty="0"/>
              <a:t>brush</a:t>
            </a:r>
            <a:r>
              <a:rPr lang="en-US" dirty="0"/>
              <a:t> or </a:t>
            </a:r>
            <a:r>
              <a:rPr lang="en-US" b="1" dirty="0"/>
              <a:t>striated border.</a:t>
            </a:r>
            <a:endParaRPr lang="en-US" dirty="0"/>
          </a:p>
          <a:p>
            <a:pPr algn="just"/>
            <a:endParaRPr lang="ar-IQ" dirty="0"/>
          </a:p>
        </p:txBody>
      </p:sp>
    </p:spTree>
    <p:extLst>
      <p:ext uri="{BB962C8B-B14F-4D97-AF65-F5344CB8AC3E}">
        <p14:creationId xmlns:p14="http://schemas.microsoft.com/office/powerpoint/2010/main" val="1679572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program files (x86)\basic histology image catalog\Data\figures\04\F004_008.jpg"/>
          <p:cNvPicPr/>
          <p:nvPr/>
        </p:nvPicPr>
        <p:blipFill>
          <a:blip r:embed="rId2">
            <a:extLst>
              <a:ext uri="{28A0092B-C50C-407E-A947-70E740481C1C}">
                <a14:useLocalDpi xmlns:a14="http://schemas.microsoft.com/office/drawing/2010/main" val="0"/>
              </a:ext>
            </a:extLst>
          </a:blip>
          <a:srcRect/>
          <a:stretch>
            <a:fillRect/>
          </a:stretch>
        </p:blipFill>
        <p:spPr bwMode="auto">
          <a:xfrm>
            <a:off x="1231106" y="1357965"/>
            <a:ext cx="5202555" cy="4498340"/>
          </a:xfrm>
          <a:prstGeom prst="rect">
            <a:avLst/>
          </a:prstGeom>
          <a:noFill/>
          <a:ln>
            <a:noFill/>
          </a:ln>
        </p:spPr>
      </p:pic>
      <p:sp>
        <p:nvSpPr>
          <p:cNvPr id="2" name="Title 1"/>
          <p:cNvSpPr>
            <a:spLocks noGrp="1"/>
          </p:cNvSpPr>
          <p:nvPr>
            <p:ph type="title"/>
          </p:nvPr>
        </p:nvSpPr>
        <p:spPr>
          <a:xfrm>
            <a:off x="473968" y="0"/>
            <a:ext cx="7620000" cy="1143000"/>
          </a:xfrm>
        </p:spPr>
        <p:txBody>
          <a:bodyPr/>
          <a:lstStyle/>
          <a:p>
            <a:r>
              <a:rPr lang="en-US" sz="3200" b="1" dirty="0"/>
              <a:t>Specialization of apical cell surface </a:t>
            </a:r>
            <a:endParaRPr lang="en-US" sz="3200" dirty="0"/>
          </a:p>
        </p:txBody>
      </p:sp>
      <p:cxnSp>
        <p:nvCxnSpPr>
          <p:cNvPr id="6" name="Straight Arrow Connector 5"/>
          <p:cNvCxnSpPr/>
          <p:nvPr/>
        </p:nvCxnSpPr>
        <p:spPr>
          <a:xfrm flipH="1">
            <a:off x="3472343" y="1193624"/>
            <a:ext cx="720080" cy="32868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283968" y="1008958"/>
            <a:ext cx="1069524" cy="369332"/>
          </a:xfrm>
          <a:prstGeom prst="rect">
            <a:avLst/>
          </a:prstGeom>
          <a:noFill/>
        </p:spPr>
        <p:txBody>
          <a:bodyPr wrap="none" rtlCol="0">
            <a:spAutoFit/>
          </a:bodyPr>
          <a:lstStyle/>
          <a:p>
            <a:r>
              <a:rPr lang="en-US" dirty="0"/>
              <a:t>microvilli</a:t>
            </a:r>
          </a:p>
        </p:txBody>
      </p:sp>
    </p:spTree>
    <p:extLst>
      <p:ext uri="{BB962C8B-B14F-4D97-AF65-F5344CB8AC3E}">
        <p14:creationId xmlns:p14="http://schemas.microsoft.com/office/powerpoint/2010/main" val="2525318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program files (x86)\basic histology image catalog\Data\figures\04\F004_00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421356"/>
            <a:ext cx="4297680" cy="3749040"/>
          </a:xfrm>
          <a:prstGeom prst="rect">
            <a:avLst/>
          </a:prstGeom>
          <a:noFill/>
          <a:ln>
            <a:noFill/>
          </a:ln>
        </p:spPr>
      </p:pic>
      <p:sp>
        <p:nvSpPr>
          <p:cNvPr id="2" name="Title 1"/>
          <p:cNvSpPr>
            <a:spLocks noGrp="1"/>
          </p:cNvSpPr>
          <p:nvPr>
            <p:ph type="title"/>
          </p:nvPr>
        </p:nvSpPr>
        <p:spPr>
          <a:xfrm>
            <a:off x="323528" y="1732615"/>
            <a:ext cx="3096344" cy="4090466"/>
          </a:xfrm>
        </p:spPr>
        <p:txBody>
          <a:bodyPr/>
          <a:lstStyle/>
          <a:p>
            <a:pPr algn="just"/>
            <a:r>
              <a:rPr lang="en-US" sz="2000" b="1" dirty="0" err="1">
                <a:solidFill>
                  <a:schemeClr val="tx1"/>
                </a:solidFill>
              </a:rPr>
              <a:t>Stereocilia</a:t>
            </a:r>
            <a:r>
              <a:rPr lang="en-US" sz="2000" dirty="0">
                <a:solidFill>
                  <a:schemeClr val="tx1"/>
                </a:solidFill>
              </a:rPr>
              <a:t> are long apical processes of cells in other absorptive epithelia such as that lining the epididymis </a:t>
            </a:r>
            <a:r>
              <a:rPr lang="en-US" sz="2000" dirty="0" smtClean="0">
                <a:solidFill>
                  <a:schemeClr val="tx1"/>
                </a:solidFill>
              </a:rPr>
              <a:t>(and </a:t>
            </a:r>
            <a:r>
              <a:rPr lang="en-US" sz="2000" dirty="0" err="1">
                <a:solidFill>
                  <a:schemeClr val="tx1"/>
                </a:solidFill>
              </a:rPr>
              <a:t>ductus</a:t>
            </a:r>
            <a:r>
              <a:rPr lang="en-US" sz="2000" dirty="0">
                <a:solidFill>
                  <a:schemeClr val="tx1"/>
                </a:solidFill>
              </a:rPr>
              <a:t> deferens. These structures are much longer and less motile than microvilli, are branched, and should not be confused with true cilia. Like microvilli, </a:t>
            </a:r>
            <a:r>
              <a:rPr lang="en-US" sz="2000" dirty="0" err="1">
                <a:solidFill>
                  <a:schemeClr val="tx1"/>
                </a:solidFill>
              </a:rPr>
              <a:t>stereocilia</a:t>
            </a:r>
            <a:r>
              <a:rPr lang="en-US" sz="2000" dirty="0">
                <a:solidFill>
                  <a:schemeClr val="tx1"/>
                </a:solidFill>
              </a:rPr>
              <a:t> also increase the cells' surface area, facilitating the movement of molecules into and out of </a:t>
            </a:r>
            <a:r>
              <a:rPr lang="en-US" sz="2000" dirty="0" smtClean="0">
                <a:solidFill>
                  <a:schemeClr val="tx1"/>
                </a:solidFill>
              </a:rPr>
              <a:t>the cell</a:t>
            </a:r>
            <a:r>
              <a:rPr lang="en-US" sz="2000" dirty="0">
                <a:solidFill>
                  <a:schemeClr val="tx1"/>
                </a:solidFill>
              </a:rPr>
              <a:t>.</a:t>
            </a:r>
            <a:r>
              <a:rPr lang="en-US" sz="3200" dirty="0"/>
              <a:t/>
            </a:r>
            <a:br>
              <a:rPr lang="en-US" sz="3200" dirty="0"/>
            </a:br>
            <a:r>
              <a:rPr lang="en-US" sz="3200" dirty="0"/>
              <a:t> </a:t>
            </a:r>
            <a:br>
              <a:rPr lang="en-US" sz="3200" dirty="0"/>
            </a:br>
            <a:endParaRPr lang="en-US" sz="3200" dirty="0"/>
          </a:p>
        </p:txBody>
      </p:sp>
      <p:cxnSp>
        <p:nvCxnSpPr>
          <p:cNvPr id="6" name="Straight Arrow Connector 5"/>
          <p:cNvCxnSpPr/>
          <p:nvPr/>
        </p:nvCxnSpPr>
        <p:spPr>
          <a:xfrm flipH="1">
            <a:off x="6242024" y="3131535"/>
            <a:ext cx="720080" cy="32868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02064" y="2739954"/>
            <a:ext cx="1351652" cy="369332"/>
          </a:xfrm>
          <a:prstGeom prst="rect">
            <a:avLst/>
          </a:prstGeom>
          <a:noFill/>
        </p:spPr>
        <p:txBody>
          <a:bodyPr wrap="none" rtlCol="0">
            <a:spAutoFit/>
          </a:bodyPr>
          <a:lstStyle/>
          <a:p>
            <a:r>
              <a:rPr lang="en-US" b="1" dirty="0" err="1" smtClean="0"/>
              <a:t>Stereocilia</a:t>
            </a:r>
            <a:endParaRPr lang="en-US" dirty="0"/>
          </a:p>
        </p:txBody>
      </p:sp>
      <p:sp>
        <p:nvSpPr>
          <p:cNvPr id="3" name="Rectangle 2"/>
          <p:cNvSpPr/>
          <p:nvPr/>
        </p:nvSpPr>
        <p:spPr>
          <a:xfrm>
            <a:off x="2987824" y="404664"/>
            <a:ext cx="2002471" cy="523220"/>
          </a:xfrm>
          <a:prstGeom prst="rect">
            <a:avLst/>
          </a:prstGeom>
        </p:spPr>
        <p:txBody>
          <a:bodyPr wrap="none">
            <a:spAutoFit/>
          </a:bodyPr>
          <a:lstStyle/>
          <a:p>
            <a:pPr algn="ctr"/>
            <a:r>
              <a:rPr lang="en-US" sz="2800" b="1" dirty="0" err="1"/>
              <a:t>Stereocilia</a:t>
            </a:r>
            <a:endParaRPr lang="ar-IQ" sz="2800" dirty="0"/>
          </a:p>
        </p:txBody>
      </p:sp>
    </p:spTree>
    <p:extLst>
      <p:ext uri="{BB962C8B-B14F-4D97-AF65-F5344CB8AC3E}">
        <p14:creationId xmlns:p14="http://schemas.microsoft.com/office/powerpoint/2010/main" val="21163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Cilia</a:t>
            </a:r>
            <a:endParaRPr lang="ar-IQ" sz="3600" dirty="0"/>
          </a:p>
        </p:txBody>
      </p:sp>
      <p:sp>
        <p:nvSpPr>
          <p:cNvPr id="3" name="Content Placeholder 2"/>
          <p:cNvSpPr>
            <a:spLocks noGrp="1"/>
          </p:cNvSpPr>
          <p:nvPr>
            <p:ph idx="1"/>
          </p:nvPr>
        </p:nvSpPr>
        <p:spPr/>
        <p:txBody>
          <a:bodyPr>
            <a:normAutofit/>
          </a:bodyPr>
          <a:lstStyle/>
          <a:p>
            <a:pPr algn="just"/>
            <a:r>
              <a:rPr lang="en-US" dirty="0" smtClean="0"/>
              <a:t>Cilia </a:t>
            </a:r>
            <a:r>
              <a:rPr lang="en-US" dirty="0"/>
              <a:t>are elongated, highly motile structures on the surface of some epithelial cells, 5–10 </a:t>
            </a:r>
            <a:r>
              <a:rPr lang="en-US" dirty="0"/>
              <a:t>µ</a:t>
            </a:r>
            <a:r>
              <a:rPr lang="en-US" dirty="0" smtClean="0"/>
              <a:t>m </a:t>
            </a:r>
            <a:r>
              <a:rPr lang="en-US" dirty="0"/>
              <a:t>long and 0.2 </a:t>
            </a:r>
            <a:r>
              <a:rPr lang="en-US" dirty="0"/>
              <a:t>µ</a:t>
            </a:r>
            <a:r>
              <a:rPr lang="en-US" dirty="0" smtClean="0"/>
              <a:t>m </a:t>
            </a:r>
            <a:r>
              <a:rPr lang="en-US" dirty="0"/>
              <a:t>in diameter, which is much longer and two times wider than a typical microvillus. </a:t>
            </a:r>
            <a:endParaRPr lang="en-US" dirty="0" smtClean="0"/>
          </a:p>
          <a:p>
            <a:pPr algn="just"/>
            <a:r>
              <a:rPr lang="en-US" dirty="0"/>
              <a:t>In living organisms, cilia exhibit rapid back-and-forth movements coordinated to propel a current of fluid and suspended matter in one direction over the ciliated epithelium</a:t>
            </a:r>
            <a:r>
              <a:rPr lang="en-US" dirty="0" smtClean="0"/>
              <a:t>. </a:t>
            </a:r>
          </a:p>
          <a:p>
            <a:pPr algn="just"/>
            <a:r>
              <a:rPr lang="en-US" dirty="0" smtClean="0"/>
              <a:t>The </a:t>
            </a:r>
            <a:r>
              <a:rPr lang="en-US" dirty="0"/>
              <a:t>motion occurs due to activity of </a:t>
            </a:r>
            <a:r>
              <a:rPr lang="en-US" b="1" dirty="0" err="1"/>
              <a:t>ciliary</a:t>
            </a:r>
            <a:r>
              <a:rPr lang="en-US" b="1" dirty="0"/>
              <a:t> dynein</a:t>
            </a:r>
            <a:r>
              <a:rPr lang="en-US" dirty="0"/>
              <a:t> present on the peripheral </a:t>
            </a:r>
            <a:r>
              <a:rPr lang="en-US" dirty="0" err="1"/>
              <a:t>microtubular</a:t>
            </a:r>
            <a:r>
              <a:rPr lang="en-US" dirty="0"/>
              <a:t> doublets of the </a:t>
            </a:r>
            <a:r>
              <a:rPr lang="en-US" dirty="0" err="1"/>
              <a:t>axoneme</a:t>
            </a:r>
            <a:r>
              <a:rPr lang="en-US" dirty="0"/>
              <a:t>, with adenosine triphosphate (ATP) as the energy source. A ciliated cell of the trachea lining is estimated to have about 250 cilia. </a:t>
            </a:r>
            <a:endParaRPr lang="ar-IQ" dirty="0"/>
          </a:p>
        </p:txBody>
      </p:sp>
    </p:spTree>
    <p:extLst>
      <p:ext uri="{BB962C8B-B14F-4D97-AF65-F5344CB8AC3E}">
        <p14:creationId xmlns:p14="http://schemas.microsoft.com/office/powerpoint/2010/main" val="3850399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program files (x86)\basic histology image catalog\Data\figures\04\F004_010.jpg"/>
          <p:cNvPicPr>
            <a:picLocks noGrp="1"/>
          </p:cNvPicPr>
          <p:nvPr>
            <p:ph idx="1"/>
          </p:nvPr>
        </p:nvPicPr>
        <p:blipFill rotWithShape="1">
          <a:blip r:embed="rId2">
            <a:extLst>
              <a:ext uri="{28A0092B-C50C-407E-A947-70E740481C1C}">
                <a14:useLocalDpi xmlns:a14="http://schemas.microsoft.com/office/drawing/2010/main" val="0"/>
              </a:ext>
            </a:extLst>
          </a:blip>
          <a:srcRect r="48431"/>
          <a:stretch/>
        </p:blipFill>
        <p:spPr bwMode="auto">
          <a:xfrm>
            <a:off x="254195" y="2792216"/>
            <a:ext cx="4248000" cy="2844000"/>
          </a:xfrm>
          <a:prstGeom prst="rect">
            <a:avLst/>
          </a:prstGeom>
          <a:noFill/>
          <a:ln>
            <a:noFill/>
          </a:ln>
          <a:extLst>
            <a:ext uri="{53640926-AAD7-44D8-BBD7-CCE9431645EC}">
              <a14:shadowObscured xmlns:a14="http://schemas.microsoft.com/office/drawing/2010/main"/>
            </a:ext>
          </a:extLst>
        </p:spPr>
      </p:pic>
      <p:cxnSp>
        <p:nvCxnSpPr>
          <p:cNvPr id="6" name="Straight Arrow Connector 5"/>
          <p:cNvCxnSpPr/>
          <p:nvPr/>
        </p:nvCxnSpPr>
        <p:spPr>
          <a:xfrm flipH="1">
            <a:off x="3131840" y="2780928"/>
            <a:ext cx="720080" cy="32868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51920" y="2575937"/>
            <a:ext cx="671979" cy="369332"/>
          </a:xfrm>
          <a:prstGeom prst="rect">
            <a:avLst/>
          </a:prstGeom>
          <a:noFill/>
        </p:spPr>
        <p:txBody>
          <a:bodyPr wrap="none" rtlCol="0">
            <a:spAutoFit/>
          </a:bodyPr>
          <a:lstStyle/>
          <a:p>
            <a:r>
              <a:rPr lang="en-US" b="1" dirty="0"/>
              <a:t>Cilia</a:t>
            </a:r>
            <a:endParaRPr lang="en-US"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751" t="12000" r="17272" b="36824"/>
          <a:stretch/>
        </p:blipFill>
        <p:spPr bwMode="auto">
          <a:xfrm>
            <a:off x="4354809" y="2780928"/>
            <a:ext cx="3636000" cy="264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2240" y="525064"/>
            <a:ext cx="8171337" cy="1477328"/>
          </a:xfrm>
          <a:prstGeom prst="rect">
            <a:avLst/>
          </a:prstGeom>
        </p:spPr>
        <p:txBody>
          <a:bodyPr wrap="square">
            <a:spAutoFit/>
          </a:bodyPr>
          <a:lstStyle/>
          <a:p>
            <a:pPr algn="just"/>
            <a:r>
              <a:rPr lang="en-US" dirty="0"/>
              <a:t>Each cilium is bounded by the cell membrane and contains an </a:t>
            </a:r>
            <a:r>
              <a:rPr lang="en-US" dirty="0" err="1"/>
              <a:t>axoneme</a:t>
            </a:r>
            <a:r>
              <a:rPr lang="en-US" dirty="0"/>
              <a:t> with a central pair of microtubules surrounded by nine peripheral </a:t>
            </a:r>
            <a:r>
              <a:rPr lang="en-US" dirty="0" err="1"/>
              <a:t>microtubular</a:t>
            </a:r>
            <a:r>
              <a:rPr lang="en-US" dirty="0"/>
              <a:t> pairs. </a:t>
            </a:r>
          </a:p>
          <a:p>
            <a:pPr algn="just"/>
            <a:r>
              <a:rPr lang="en-US" dirty="0"/>
              <a:t>Cilia are inserted into </a:t>
            </a:r>
            <a:r>
              <a:rPr lang="en-US" b="1" dirty="0"/>
              <a:t>basal bodies,</a:t>
            </a:r>
            <a:r>
              <a:rPr lang="en-US" dirty="0"/>
              <a:t> which are electron-dense structures at the apical pole just below the cell membrane. Basal bodies have a structure similar to that of centrioles. </a:t>
            </a:r>
          </a:p>
        </p:txBody>
      </p:sp>
    </p:spTree>
    <p:extLst>
      <p:ext uri="{BB962C8B-B14F-4D97-AF65-F5344CB8AC3E}">
        <p14:creationId xmlns:p14="http://schemas.microsoft.com/office/powerpoint/2010/main" val="2639248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t>Characteristic Features of Epithelial Cells</a:t>
            </a:r>
            <a:endParaRPr lang="ar-IQ" sz="2800" dirty="0"/>
          </a:p>
        </p:txBody>
      </p:sp>
      <p:sp>
        <p:nvSpPr>
          <p:cNvPr id="3" name="Content Placeholder 2"/>
          <p:cNvSpPr>
            <a:spLocks noGrp="1"/>
          </p:cNvSpPr>
          <p:nvPr>
            <p:ph idx="1"/>
          </p:nvPr>
        </p:nvSpPr>
        <p:spPr/>
        <p:txBody>
          <a:bodyPr/>
          <a:lstStyle/>
          <a:p>
            <a:pPr algn="just"/>
            <a:r>
              <a:rPr lang="en-US" dirty="0"/>
              <a:t>Epithelial cells generally show </a:t>
            </a:r>
            <a:r>
              <a:rPr lang="en-US" b="1" dirty="0"/>
              <a:t>polarity</a:t>
            </a:r>
            <a:r>
              <a:rPr lang="en-US" dirty="0"/>
              <a:t>, with organelles and membrane proteins distributed unevenly in different parts of the cell. </a:t>
            </a:r>
            <a:endParaRPr lang="en-US" dirty="0" smtClean="0"/>
          </a:p>
          <a:p>
            <a:pPr algn="just"/>
            <a:r>
              <a:rPr lang="en-US" dirty="0" smtClean="0"/>
              <a:t>The </a:t>
            </a:r>
            <a:r>
              <a:rPr lang="en-US" dirty="0"/>
              <a:t>region of the cell that faces the connective tissue is called the </a:t>
            </a:r>
            <a:r>
              <a:rPr lang="en-US" b="1" dirty="0"/>
              <a:t>basal pole</a:t>
            </a:r>
            <a:r>
              <a:rPr lang="en-US" dirty="0"/>
              <a:t>, whereas the opposite pole, usually facing a space, is the </a:t>
            </a:r>
            <a:r>
              <a:rPr lang="en-US" b="1" dirty="0"/>
              <a:t>apical pole</a:t>
            </a:r>
            <a:r>
              <a:rPr lang="en-US" dirty="0"/>
              <a:t> and the intervening sides apposed in neighboring cells are the </a:t>
            </a:r>
            <a:r>
              <a:rPr lang="en-US" b="1" dirty="0"/>
              <a:t>lateral surfaces</a:t>
            </a:r>
            <a:r>
              <a:rPr lang="en-US" dirty="0"/>
              <a:t>. </a:t>
            </a:r>
            <a:endParaRPr lang="en-US" dirty="0" smtClean="0"/>
          </a:p>
          <a:p>
            <a:pPr algn="just"/>
            <a:r>
              <a:rPr lang="en-US" dirty="0" smtClean="0"/>
              <a:t>The </a:t>
            </a:r>
            <a:r>
              <a:rPr lang="en-US" dirty="0"/>
              <a:t>membranes on the </a:t>
            </a:r>
            <a:r>
              <a:rPr lang="en-US" dirty="0" smtClean="0"/>
              <a:t>apical surfaces </a:t>
            </a:r>
            <a:r>
              <a:rPr lang="en-US" dirty="0"/>
              <a:t>of </a:t>
            </a:r>
            <a:r>
              <a:rPr lang="en-US" dirty="0" smtClean="0"/>
              <a:t>epithelium </a:t>
            </a:r>
            <a:r>
              <a:rPr lang="en-US" dirty="0"/>
              <a:t>cells often have numerous </a:t>
            </a:r>
            <a:r>
              <a:rPr lang="en-US" dirty="0" smtClean="0"/>
              <a:t>enfolding </a:t>
            </a:r>
            <a:r>
              <a:rPr lang="en-US" dirty="0"/>
              <a:t>to increase the area of that surface, increasing its functional capacity. The different regions of polarized cells may have different functions.</a:t>
            </a:r>
          </a:p>
          <a:p>
            <a:endParaRPr lang="ar-IQ" dirty="0"/>
          </a:p>
        </p:txBody>
      </p:sp>
    </p:spTree>
    <p:extLst>
      <p:ext uri="{BB962C8B-B14F-4D97-AF65-F5344CB8AC3E}">
        <p14:creationId xmlns:p14="http://schemas.microsoft.com/office/powerpoint/2010/main" val="18159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t>Basal </a:t>
            </a:r>
            <a:r>
              <a:rPr lang="en-US" sz="2800" b="1" dirty="0" err="1"/>
              <a:t>Laminae</a:t>
            </a:r>
            <a:r>
              <a:rPr lang="en-US" sz="2800" b="1" dirty="0"/>
              <a:t> &amp; Basement Membranes</a:t>
            </a:r>
            <a:r>
              <a:rPr lang="en-US" dirty="0"/>
              <a:t/>
            </a:r>
            <a:br>
              <a:rPr lang="en-US" dirty="0"/>
            </a:br>
            <a:endParaRPr lang="ar-IQ" dirty="0"/>
          </a:p>
        </p:txBody>
      </p:sp>
      <p:sp>
        <p:nvSpPr>
          <p:cNvPr id="3" name="Content Placeholder 2"/>
          <p:cNvSpPr>
            <a:spLocks noGrp="1"/>
          </p:cNvSpPr>
          <p:nvPr>
            <p:ph idx="1"/>
          </p:nvPr>
        </p:nvSpPr>
        <p:spPr/>
        <p:txBody>
          <a:bodyPr/>
          <a:lstStyle/>
          <a:p>
            <a:pPr algn="just"/>
            <a:r>
              <a:rPr lang="en-US" dirty="0" smtClean="0"/>
              <a:t>All </a:t>
            </a:r>
            <a:r>
              <a:rPr lang="en-US" dirty="0"/>
              <a:t>epithelial cells in contact with subjacent connective tissue have at their basal surfaces a felt-like sheet of extracellular material called the </a:t>
            </a:r>
            <a:r>
              <a:rPr lang="en-US" b="1" dirty="0"/>
              <a:t>basement membrane </a:t>
            </a:r>
            <a:r>
              <a:rPr lang="en-US" dirty="0" smtClean="0"/>
              <a:t>or </a:t>
            </a:r>
            <a:r>
              <a:rPr lang="en-US" b="1" dirty="0" smtClean="0"/>
              <a:t>basal lamina</a:t>
            </a:r>
            <a:r>
              <a:rPr lang="en-US" dirty="0" smtClean="0"/>
              <a:t>. </a:t>
            </a:r>
          </a:p>
          <a:p>
            <a:pPr marL="114300" indent="0">
              <a:buNone/>
            </a:pPr>
            <a:endParaRPr lang="ar-IQ" dirty="0"/>
          </a:p>
        </p:txBody>
      </p:sp>
      <p:pic>
        <p:nvPicPr>
          <p:cNvPr id="5122" name="Picture 2" descr="• Basal lamina cannot be distinguished&#10;under the light microscope, but under the&#10;higher magnification of an electron&#10;micro..."/>
          <p:cNvPicPr>
            <a:picLocks noChangeAspect="1" noChangeArrowheads="1"/>
          </p:cNvPicPr>
          <p:nvPr/>
        </p:nvPicPr>
        <p:blipFill rotWithShape="1">
          <a:blip r:embed="rId2">
            <a:extLst>
              <a:ext uri="{28A0092B-C50C-407E-A947-70E740481C1C}">
                <a14:useLocalDpi xmlns:a14="http://schemas.microsoft.com/office/drawing/2010/main" val="0"/>
              </a:ext>
            </a:extLst>
          </a:blip>
          <a:srcRect l="5760" t="24380" r="10295" b="46983"/>
          <a:stretch/>
        </p:blipFill>
        <p:spPr bwMode="auto">
          <a:xfrm>
            <a:off x="899592" y="3144241"/>
            <a:ext cx="6037731" cy="154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204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4100" name="Picture 4" descr="• It normally contains:&#10;• Glycoproteins&#10;• Glycosaminoglycans&#10;• Type IV collagen&#10;• Reticular fibers&#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104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93096"/>
            <a:ext cx="7620000" cy="2107704"/>
          </a:xfrm>
        </p:spPr>
        <p:txBody>
          <a:bodyPr>
            <a:normAutofit fontScale="62500" lnSpcReduction="20000"/>
          </a:bodyPr>
          <a:lstStyle/>
          <a:p>
            <a:pPr algn="just"/>
            <a:r>
              <a:rPr lang="en-US" sz="2900" dirty="0"/>
              <a:t>An extracellular </a:t>
            </a:r>
            <a:r>
              <a:rPr lang="en-US" sz="2900" b="1" dirty="0"/>
              <a:t>basal lamina</a:t>
            </a:r>
            <a:r>
              <a:rPr lang="en-US" sz="2900" dirty="0"/>
              <a:t> always lies at the interface of epithelial cells and connective tissue. The basal </a:t>
            </a:r>
            <a:r>
              <a:rPr lang="en-US" sz="2900" dirty="0" err="1"/>
              <a:t>laminae</a:t>
            </a:r>
            <a:r>
              <a:rPr lang="en-US" sz="2900" dirty="0"/>
              <a:t> to two neighboring epithelia can fuse or appear to fuse in places where there is no intervening connective tissue. Nutrients for epithelial cells must diffuse across the basal lamina. Nerve fibers normally penetrate this structure, but small blood capillaries (being epithelial themselves) never enter an epithelium across a basal lamina. When components of a basal lamina are resolved with the light microscope, the structure is often called a </a:t>
            </a:r>
            <a:r>
              <a:rPr lang="en-US" sz="2900" b="1" dirty="0"/>
              <a:t>basement membrane</a:t>
            </a:r>
            <a:r>
              <a:rPr lang="en-US" sz="2900" dirty="0"/>
              <a:t>.</a:t>
            </a:r>
          </a:p>
          <a:p>
            <a:endParaRPr lang="ar-IQ" dirty="0"/>
          </a:p>
        </p:txBody>
      </p:sp>
      <p:pic>
        <p:nvPicPr>
          <p:cNvPr id="1032" name="Picture 8" descr="• The term &quot;basal lamina&quot; is usually used&#10;with electron microscopy, while the term&#10;&quot;basement membrane&quot; is usually used&#10;wit..."/>
          <p:cNvPicPr>
            <a:picLocks noChangeAspect="1" noChangeArrowheads="1"/>
          </p:cNvPicPr>
          <p:nvPr/>
        </p:nvPicPr>
        <p:blipFill rotWithShape="1">
          <a:blip r:embed="rId2">
            <a:extLst>
              <a:ext uri="{28A0092B-C50C-407E-A947-70E740481C1C}">
                <a14:useLocalDpi xmlns:a14="http://schemas.microsoft.com/office/drawing/2010/main" val="0"/>
              </a:ext>
            </a:extLst>
          </a:blip>
          <a:srcRect t="10526"/>
          <a:stretch/>
        </p:blipFill>
        <p:spPr bwMode="auto">
          <a:xfrm>
            <a:off x="4788024" y="1227539"/>
            <a:ext cx="3204000" cy="21523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olumbia.edu/itc/hs/medical/sbpm_histology_old/micrographs/4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40" r="1028"/>
          <a:stretch/>
        </p:blipFill>
        <p:spPr bwMode="auto">
          <a:xfrm>
            <a:off x="107576" y="980728"/>
            <a:ext cx="4536432" cy="2645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660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Basal </a:t>
            </a:r>
            <a:r>
              <a:rPr lang="en-US" sz="2800" dirty="0" err="1"/>
              <a:t>laminae</a:t>
            </a:r>
            <a:r>
              <a:rPr lang="en-US" sz="2800" dirty="0"/>
              <a:t> have many functions</a:t>
            </a:r>
            <a:endParaRPr lang="ar-IQ" sz="2800" dirty="0"/>
          </a:p>
        </p:txBody>
      </p:sp>
      <p:sp>
        <p:nvSpPr>
          <p:cNvPr id="3" name="Content Placeholder 2"/>
          <p:cNvSpPr>
            <a:spLocks noGrp="1"/>
          </p:cNvSpPr>
          <p:nvPr>
            <p:ph idx="1"/>
          </p:nvPr>
        </p:nvSpPr>
        <p:spPr/>
        <p:txBody>
          <a:bodyPr>
            <a:normAutofit/>
          </a:bodyPr>
          <a:lstStyle/>
          <a:p>
            <a:r>
              <a:rPr lang="en-US" dirty="0" smtClean="0"/>
              <a:t>In </a:t>
            </a:r>
            <a:r>
              <a:rPr lang="en-US" dirty="0"/>
              <a:t>addition to simple structural and filtering functions, they are also able to </a:t>
            </a:r>
            <a:endParaRPr lang="en-US" dirty="0" smtClean="0"/>
          </a:p>
          <a:p>
            <a:r>
              <a:rPr lang="en-US" dirty="0" smtClean="0"/>
              <a:t>influence </a:t>
            </a:r>
            <a:r>
              <a:rPr lang="en-US" dirty="0"/>
              <a:t>cell </a:t>
            </a:r>
            <a:r>
              <a:rPr lang="en-US" dirty="0" smtClean="0"/>
              <a:t>polarity</a:t>
            </a:r>
          </a:p>
          <a:p>
            <a:r>
              <a:rPr lang="en-US" dirty="0" smtClean="0"/>
              <a:t>regulate </a:t>
            </a:r>
            <a:r>
              <a:rPr lang="en-US" dirty="0"/>
              <a:t>cell proliferation and differentiation by binding and concentrating growth </a:t>
            </a:r>
            <a:r>
              <a:rPr lang="en-US" dirty="0" smtClean="0"/>
              <a:t>factors</a:t>
            </a:r>
          </a:p>
          <a:p>
            <a:r>
              <a:rPr lang="en-US" dirty="0" smtClean="0"/>
              <a:t>influence </a:t>
            </a:r>
            <a:r>
              <a:rPr lang="en-US" dirty="0"/>
              <a:t>cell metabolism and </a:t>
            </a:r>
            <a:r>
              <a:rPr lang="en-US" dirty="0" smtClean="0"/>
              <a:t>survival</a:t>
            </a:r>
          </a:p>
          <a:p>
            <a:r>
              <a:rPr lang="en-US" dirty="0" smtClean="0"/>
              <a:t>organize </a:t>
            </a:r>
            <a:r>
              <a:rPr lang="en-US" dirty="0"/>
              <a:t>the proteins in the adjacent plasma membrane (affecting signal </a:t>
            </a:r>
            <a:r>
              <a:rPr lang="en-US" dirty="0" smtClean="0"/>
              <a:t>transduction)</a:t>
            </a:r>
          </a:p>
          <a:p>
            <a:r>
              <a:rPr lang="en-US" dirty="0" smtClean="0"/>
              <a:t>serve </a:t>
            </a:r>
            <a:r>
              <a:rPr lang="en-US" dirty="0"/>
              <a:t>as pathways for cell migration. </a:t>
            </a:r>
          </a:p>
        </p:txBody>
      </p:sp>
    </p:spTree>
    <p:extLst>
      <p:ext uri="{BB962C8B-B14F-4D97-AF65-F5344CB8AC3E}">
        <p14:creationId xmlns:p14="http://schemas.microsoft.com/office/powerpoint/2010/main" val="2403520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664" t="17115" r="24973" b="7935"/>
          <a:stretch/>
        </p:blipFill>
        <p:spPr bwMode="auto">
          <a:xfrm>
            <a:off x="4427984" y="505248"/>
            <a:ext cx="3945632" cy="571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05642" y="836712"/>
            <a:ext cx="3978326" cy="4800600"/>
          </a:xfrm>
        </p:spPr>
        <p:txBody>
          <a:bodyPr>
            <a:normAutofit/>
          </a:bodyPr>
          <a:lstStyle/>
          <a:p>
            <a:pPr marL="114300" indent="0" algn="just">
              <a:buNone/>
            </a:pPr>
            <a:r>
              <a:rPr lang="en-US" b="1" dirty="0" smtClean="0"/>
              <a:t>Basement membranes.</a:t>
            </a:r>
            <a:endParaRPr lang="en-US" dirty="0" smtClean="0"/>
          </a:p>
          <a:p>
            <a:pPr marL="114300" indent="0" algn="just">
              <a:buNone/>
            </a:pPr>
            <a:r>
              <a:rPr lang="en-US" dirty="0" smtClean="0"/>
              <a:t>This </a:t>
            </a:r>
            <a:r>
              <a:rPr lang="en-US" dirty="0"/>
              <a:t>section of kidney shows the typical basement membranes (arrows) of several tubules and of structures within the single glomerulus included here. In renal glomeruli the basement membrane, besides having a supporting function, has an important role as a filter. X100. </a:t>
            </a:r>
            <a:r>
              <a:rPr lang="en-US" dirty="0" err="1"/>
              <a:t>Picrosirius-hematoxylin</a:t>
            </a:r>
            <a:r>
              <a:rPr lang="en-US" dirty="0"/>
              <a:t> (PSH).</a:t>
            </a:r>
          </a:p>
          <a:p>
            <a:endParaRPr lang="ar-IQ" dirty="0"/>
          </a:p>
        </p:txBody>
      </p:sp>
    </p:spTree>
    <p:extLst>
      <p:ext uri="{BB962C8B-B14F-4D97-AF65-F5344CB8AC3E}">
        <p14:creationId xmlns:p14="http://schemas.microsoft.com/office/powerpoint/2010/main" val="1463552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Intercellular Adhesion &amp; Other </a:t>
            </a:r>
            <a:r>
              <a:rPr lang="en-US" sz="2800" b="1" dirty="0" smtClean="0"/>
              <a:t>Junctions</a:t>
            </a:r>
            <a:endParaRPr lang="ar-IQ" dirty="0"/>
          </a:p>
        </p:txBody>
      </p:sp>
      <p:sp>
        <p:nvSpPr>
          <p:cNvPr id="3" name="Content Placeholder 2"/>
          <p:cNvSpPr>
            <a:spLocks noGrp="1"/>
          </p:cNvSpPr>
          <p:nvPr>
            <p:ph idx="1"/>
          </p:nvPr>
        </p:nvSpPr>
        <p:spPr>
          <a:xfrm>
            <a:off x="395536" y="1340768"/>
            <a:ext cx="7620000" cy="4800600"/>
          </a:xfrm>
        </p:spPr>
        <p:txBody>
          <a:bodyPr>
            <a:normAutofit/>
          </a:bodyPr>
          <a:lstStyle/>
          <a:p>
            <a:pPr algn="just"/>
            <a:r>
              <a:rPr lang="en-US" dirty="0"/>
              <a:t>Several membrane-associated structures contribute to adhesion and communication between cells. They are present in most tissues but are particularly numerous and prominent in </a:t>
            </a:r>
            <a:r>
              <a:rPr lang="en-US" dirty="0" smtClean="0"/>
              <a:t>epithelia. </a:t>
            </a:r>
          </a:p>
          <a:p>
            <a:pPr algn="just"/>
            <a:r>
              <a:rPr lang="en-US" dirty="0" smtClean="0"/>
              <a:t>Epithelial </a:t>
            </a:r>
            <a:r>
              <a:rPr lang="en-US" dirty="0"/>
              <a:t>cells are extremely cohesive and relatively strong mechanical forces are necessary to separate them. Intercellular adhesion is especially marked in epithelial tissues that are subjected to traction and pressure (</a:t>
            </a:r>
            <a:r>
              <a:rPr lang="en-US" dirty="0" err="1"/>
              <a:t>eg</a:t>
            </a:r>
            <a:r>
              <a:rPr lang="en-US" dirty="0"/>
              <a:t>, in the skin</a:t>
            </a:r>
            <a:r>
              <a:rPr lang="en-US" dirty="0" smtClean="0"/>
              <a:t>).</a:t>
            </a:r>
          </a:p>
          <a:p>
            <a:pPr algn="just"/>
            <a:r>
              <a:rPr lang="en-US" dirty="0"/>
              <a:t>The lateral membranes of epithelial cells exhibit several specialized </a:t>
            </a:r>
            <a:r>
              <a:rPr lang="en-US" b="1" dirty="0"/>
              <a:t>intercellular junctions.</a:t>
            </a:r>
            <a:r>
              <a:rPr lang="en-US" dirty="0"/>
              <a:t> </a:t>
            </a:r>
          </a:p>
          <a:p>
            <a:pPr algn="just"/>
            <a:endParaRPr lang="en-US" dirty="0" smtClean="0"/>
          </a:p>
        </p:txBody>
      </p:sp>
      <p:sp>
        <p:nvSpPr>
          <p:cNvPr id="4" name="AutoShape 2" descr="Image result for tight junction"/>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Tree>
    <p:extLst>
      <p:ext uri="{BB962C8B-B14F-4D97-AF65-F5344CB8AC3E}">
        <p14:creationId xmlns:p14="http://schemas.microsoft.com/office/powerpoint/2010/main" val="825213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1- Tight </a:t>
            </a:r>
            <a:r>
              <a:rPr lang="en-US" sz="3600" b="1" dirty="0"/>
              <a:t>junctions</a:t>
            </a:r>
            <a:endParaRPr lang="ar-IQ" sz="3600" dirty="0"/>
          </a:p>
        </p:txBody>
      </p:sp>
      <p:sp>
        <p:nvSpPr>
          <p:cNvPr id="4" name="AutoShape 2" descr="Image result for tight junction"/>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Rectangle 4"/>
          <p:cNvSpPr/>
          <p:nvPr/>
        </p:nvSpPr>
        <p:spPr>
          <a:xfrm>
            <a:off x="323528" y="1628800"/>
            <a:ext cx="7776864" cy="1200329"/>
          </a:xfrm>
          <a:prstGeom prst="rect">
            <a:avLst/>
          </a:prstGeom>
        </p:spPr>
        <p:txBody>
          <a:bodyPr wrap="square">
            <a:spAutoFit/>
          </a:bodyPr>
          <a:lstStyle/>
          <a:p>
            <a:pPr algn="just"/>
            <a:r>
              <a:rPr lang="en-US" b="1" dirty="0" smtClean="0"/>
              <a:t>Tight </a:t>
            </a:r>
            <a:r>
              <a:rPr lang="en-US" b="1" dirty="0"/>
              <a:t>junctions</a:t>
            </a:r>
            <a:r>
              <a:rPr lang="en-US" dirty="0"/>
              <a:t> seal adjacent epithelial cells in a narrow band just beneath their apical surface. They consist of a network of </a:t>
            </a:r>
            <a:r>
              <a:rPr lang="en-US" dirty="0" err="1"/>
              <a:t>claudins</a:t>
            </a:r>
            <a:r>
              <a:rPr lang="en-US" dirty="0"/>
              <a:t> and other proteins. </a:t>
            </a:r>
            <a:r>
              <a:rPr lang="en-US" b="1" dirty="0"/>
              <a:t>Tight junctions</a:t>
            </a:r>
            <a:r>
              <a:rPr lang="en-US" dirty="0"/>
              <a:t> perform two vital functions: They limit the passage of molecules and ions through the space between cells.</a:t>
            </a:r>
          </a:p>
        </p:txBody>
      </p:sp>
      <p:pic>
        <p:nvPicPr>
          <p:cNvPr id="7" name="Content Placeholder 6" descr="http://users.rcn.com/jkimball.ma.ultranet/BiologyPages/T/TightJunction.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3284984"/>
            <a:ext cx="233362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6674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d_0077_slide">
  <a:themeElements>
    <a:clrScheme name="Office Theme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66CCFF"/>
        </a:lt1>
        <a:dk2>
          <a:srgbClr val="000000"/>
        </a:dk2>
        <a:lt2>
          <a:srgbClr val="CCCCCC"/>
        </a:lt2>
        <a:accent1>
          <a:srgbClr val="406E85"/>
        </a:accent1>
        <a:accent2>
          <a:srgbClr val="0081C2"/>
        </a:accent2>
        <a:accent3>
          <a:srgbClr val="B8E2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66CCFF"/>
        </a:lt1>
        <a:dk2>
          <a:srgbClr val="000000"/>
        </a:dk2>
        <a:lt2>
          <a:srgbClr val="CCCCCC"/>
        </a:lt2>
        <a:accent1>
          <a:srgbClr val="32647D"/>
        </a:accent1>
        <a:accent2>
          <a:srgbClr val="7D4B45"/>
        </a:accent2>
        <a:accent3>
          <a:srgbClr val="B8E2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66CCFF"/>
        </a:lt1>
        <a:dk2>
          <a:srgbClr val="000000"/>
        </a:dk2>
        <a:lt2>
          <a:srgbClr val="CCCCCC"/>
        </a:lt2>
        <a:accent1>
          <a:srgbClr val="606328"/>
        </a:accent1>
        <a:accent2>
          <a:srgbClr val="32647D"/>
        </a:accent2>
        <a:accent3>
          <a:srgbClr val="B8E2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406E85"/>
        </a:accent1>
        <a:accent2>
          <a:srgbClr val="0081C2"/>
        </a:accent2>
        <a:accent3>
          <a:srgbClr val="FFFF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2B6A3D"/>
        </a:accent1>
        <a:accent2>
          <a:srgbClr val="384F8C"/>
        </a:accent2>
        <a:accent3>
          <a:srgbClr val="FFFF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32647D"/>
        </a:accent1>
        <a:accent2>
          <a:srgbClr val="7D4B45"/>
        </a:accent2>
        <a:accent3>
          <a:srgbClr val="FFFF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606328"/>
        </a:accent1>
        <a:accent2>
          <a:srgbClr val="32647D"/>
        </a:accent2>
        <a:accent3>
          <a:srgbClr val="FFFF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66CCFF"/>
        </a:lt1>
        <a:dk2>
          <a:srgbClr val="000000"/>
        </a:dk2>
        <a:lt2>
          <a:srgbClr val="CCCCCC"/>
        </a:lt2>
        <a:accent1>
          <a:srgbClr val="406E85"/>
        </a:accent1>
        <a:accent2>
          <a:srgbClr val="0081C2"/>
        </a:accent2>
        <a:accent3>
          <a:srgbClr val="B8E2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66CCFF"/>
        </a:lt1>
        <a:dk2>
          <a:srgbClr val="000000"/>
        </a:dk2>
        <a:lt2>
          <a:srgbClr val="CCCCCC"/>
        </a:lt2>
        <a:accent1>
          <a:srgbClr val="32647D"/>
        </a:accent1>
        <a:accent2>
          <a:srgbClr val="7D4B45"/>
        </a:accent2>
        <a:accent3>
          <a:srgbClr val="B8E2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66CCFF"/>
        </a:lt1>
        <a:dk2>
          <a:srgbClr val="000000"/>
        </a:dk2>
        <a:lt2>
          <a:srgbClr val="CCCCCC"/>
        </a:lt2>
        <a:accent1>
          <a:srgbClr val="606328"/>
        </a:accent1>
        <a:accent2>
          <a:srgbClr val="32647D"/>
        </a:accent2>
        <a:accent3>
          <a:srgbClr val="B8E2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406E85"/>
        </a:accent1>
        <a:accent2>
          <a:srgbClr val="0081C2"/>
        </a:accent2>
        <a:accent3>
          <a:srgbClr val="FFFF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2B6A3D"/>
        </a:accent1>
        <a:accent2>
          <a:srgbClr val="384F8C"/>
        </a:accent2>
        <a:accent3>
          <a:srgbClr val="FFFF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32647D"/>
        </a:accent1>
        <a:accent2>
          <a:srgbClr val="7D4B45"/>
        </a:accent2>
        <a:accent3>
          <a:srgbClr val="FFFF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606328"/>
        </a:accent1>
        <a:accent2>
          <a:srgbClr val="32647D"/>
        </a:accent2>
        <a:accent3>
          <a:srgbClr val="FFFF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med_0077_slide</Template>
  <TotalTime>514</TotalTime>
  <Words>1001</Words>
  <Application>Microsoft Office PowerPoint</Application>
  <PresentationFormat>On-screen Show (4:3)</PresentationFormat>
  <Paragraphs>50</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med_0077_slide</vt:lpstr>
      <vt:lpstr>1_Default Design</vt:lpstr>
      <vt:lpstr>Adjacency</vt:lpstr>
      <vt:lpstr> Characteristic Features of Epithelial Cells   </vt:lpstr>
      <vt:lpstr>Characteristic Features of Epithelial Cells</vt:lpstr>
      <vt:lpstr>Basal Laminae &amp; Basement Membranes </vt:lpstr>
      <vt:lpstr>PowerPoint Presentation</vt:lpstr>
      <vt:lpstr>PowerPoint Presentation</vt:lpstr>
      <vt:lpstr>Basal laminae have many functions</vt:lpstr>
      <vt:lpstr>PowerPoint Presentation</vt:lpstr>
      <vt:lpstr>Intercellular Adhesion &amp; Other Junctions</vt:lpstr>
      <vt:lpstr>1- Tight junctions</vt:lpstr>
      <vt:lpstr>2- Desmosomes </vt:lpstr>
      <vt:lpstr>3- Gap junctions</vt:lpstr>
      <vt:lpstr>Intercellular Adhesion &amp; other Junctions </vt:lpstr>
      <vt:lpstr>Specializations of the Apical cell Surface </vt:lpstr>
      <vt:lpstr>Microvilli</vt:lpstr>
      <vt:lpstr>Specialization of apical cell surface </vt:lpstr>
      <vt:lpstr>Stereocilia are long apical processes of cells in other absorptive epithelia such as that lining the epididymis (and ductus deferens. These structures are much longer and less motile than microvilli, are branched, and should not be confused with true cilia. Like microvilli, stereocilia also increase the cells' surface area, facilitating the movement of molecules into and out of the cell.   </vt:lpstr>
      <vt:lpstr>Cilia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mom and daugeter</dc:creator>
  <cp:lastModifiedBy>RAM FOR COMPUTER</cp:lastModifiedBy>
  <cp:revision>52</cp:revision>
  <dcterms:created xsi:type="dcterms:W3CDTF">2014-10-16T19:52:11Z</dcterms:created>
  <dcterms:modified xsi:type="dcterms:W3CDTF">2015-11-04T15:39:54Z</dcterms:modified>
</cp:coreProperties>
</file>