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EC4830-A007-4A88-A0CF-B1F027E45B2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707099-1130-4967-BDB6-14FA4FE7D2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Fibrous Proteins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Collagen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832648" cy="4896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contrast to collagen, elastin is a connective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tissue protein with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rubber-like properties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Elastin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fibers composed of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elastin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glycoprotein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 fibrils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found in the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large arteries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walls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They can be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stretched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several times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their normal length, but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recoil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their original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shape when the stretching force is relaxed.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ELASTIN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600400" cy="3744416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3306"/>
            <a:ext cx="4038600" cy="32616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1029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Collagen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Elastin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examples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common,well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-characterized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fibrous proteins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body.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found as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components of skin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connective tissue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blood vessel walls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sclera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cornea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of the eye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Each fibrous protein exhibits</a:t>
            </a:r>
          </a:p>
          <a:p>
            <a:pPr marL="0" indent="0" algn="just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special mechanical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properties, resulting from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are obtained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combining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specific amino acids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secondary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structure elements.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52475"/>
            <a:ext cx="8229600" cy="452596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Collagen is the most abundant protein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human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body. A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collagen molecule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long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rigid structure in which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polypeptides (α-chains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wound around one another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rope-like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triple helix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COLLAGEN</a:t>
            </a:r>
            <a:endParaRPr lang="en-US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596490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8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25658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Although these molecules are found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throughout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body, their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dictated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role collagen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plays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particular organ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some tissues, collagen may be dispersed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gives support to the structure, as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vitreous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humor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eye.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tissues, collagen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bundled in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provide great strength, as in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tendons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Collagen of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occurs as fibers arranged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angle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each other so as to resist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mechanical shear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any direction.</a:t>
            </a:r>
          </a:p>
        </p:txBody>
      </p:sp>
    </p:spTree>
    <p:extLst>
      <p:ext uri="{BB962C8B-B14F-4D97-AF65-F5344CB8AC3E}">
        <p14:creationId xmlns:p14="http://schemas.microsoft.com/office/powerpoint/2010/main" val="395880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superfamily of proteins includes more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twenty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collagen types. The three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polypeptide     α-chains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held together by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hydrogen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bonds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chains.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acid sequence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α-chains result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structural components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are the same size, but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slightly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different properties. These α-chains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combined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various types of collagen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Collagen</a:t>
            </a:r>
          </a:p>
        </p:txBody>
      </p:sp>
    </p:spTree>
    <p:extLst>
      <p:ext uri="{BB962C8B-B14F-4D97-AF65-F5344CB8AC3E}">
        <p14:creationId xmlns:p14="http://schemas.microsoft.com/office/powerpoint/2010/main" val="229110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92696"/>
            <a:ext cx="6264696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58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I- Amino acid sequence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Collagen is rich in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both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 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important in the formation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triple-helix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its ring structure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smallest amino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respectively).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Glycine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residues are part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repeating sequence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-X-Y-)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frequently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often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Hyl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Thus, the α-chain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regarded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polypeptide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whose sequence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represented as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Gly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-X-Y-)333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S" sz="2800" dirty="0"/>
              <a:t>(--</a:t>
            </a:r>
            <a:r>
              <a:rPr lang="es-ES" sz="2800" dirty="0" err="1"/>
              <a:t>gly</a:t>
            </a:r>
            <a:r>
              <a:rPr lang="es-ES" sz="2800" dirty="0"/>
              <a:t>---x---y---</a:t>
            </a:r>
            <a:r>
              <a:rPr lang="es-ES" sz="2800" dirty="0" err="1"/>
              <a:t>gly</a:t>
            </a:r>
            <a:r>
              <a:rPr lang="es-ES" sz="2800" dirty="0"/>
              <a:t>---X---Y--)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of Collagen</a:t>
            </a:r>
            <a:endParaRPr lang="en-US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1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 Triple-helical structure: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Collagen has an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elongated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triple-helical structure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places many of its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acid side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chains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molecule.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Hydroxylysine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Hyl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Collagen contains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Hyp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Hyl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result 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hydroxylation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some of the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Lysine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residues after their incorporation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polypeptide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chains</a:t>
            </a:r>
          </a:p>
        </p:txBody>
      </p:sp>
    </p:spTree>
    <p:extLst>
      <p:ext uri="{BB962C8B-B14F-4D97-AF65-F5344CB8AC3E}">
        <p14:creationId xmlns:p14="http://schemas.microsoft.com/office/powerpoint/2010/main" val="407340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341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88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</TotalTime>
  <Words>499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Fibrous Proteins</vt:lpstr>
      <vt:lpstr>PowerPoint Presentation</vt:lpstr>
      <vt:lpstr>COLLAGEN</vt:lpstr>
      <vt:lpstr>PowerPoint Presentation</vt:lpstr>
      <vt:lpstr>Types of Collagen</vt:lpstr>
      <vt:lpstr>PowerPoint Presentation</vt:lpstr>
      <vt:lpstr>Structure of Collagen</vt:lpstr>
      <vt:lpstr>PowerPoint Presentation</vt:lpstr>
      <vt:lpstr>PowerPoint Presentation</vt:lpstr>
      <vt:lpstr>PowerPoint Presentation</vt:lpstr>
      <vt:lpstr>ELASTIN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Fibrous Proteins</dc:title>
  <dc:creator>Nayle</dc:creator>
  <cp:lastModifiedBy>Nayle</cp:lastModifiedBy>
  <cp:revision>12</cp:revision>
  <dcterms:created xsi:type="dcterms:W3CDTF">2015-05-02T19:19:54Z</dcterms:created>
  <dcterms:modified xsi:type="dcterms:W3CDTF">2015-12-07T18:02:08Z</dcterms:modified>
</cp:coreProperties>
</file>