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F733-D182-4427-B1FC-C42C8A487355}" type="datetimeFigureOut">
              <a:rPr lang="ar-IQ" smtClean="0"/>
              <a:t>10/03/1437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C2AA-47DF-40EF-9373-187A1327088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472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F733-D182-4427-B1FC-C42C8A487355}" type="datetimeFigureOut">
              <a:rPr lang="ar-IQ" smtClean="0"/>
              <a:t>10/03/1437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C2AA-47DF-40EF-9373-187A1327088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787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CN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</a:rPr>
              <a:t>    The muscles of </a:t>
            </a:r>
            <a:br>
              <a:rPr lang="en-US" altLang="zh-CN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</a:rPr>
            </a:br>
            <a:r>
              <a:rPr lang="en-US" altLang="zh-CN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</a:rPr>
              <a:t>                          Upper limb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678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How are Muscles Attached to Bone?</a:t>
            </a:r>
            <a:endParaRPr lang="en-US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+mj-ea"/>
                <a:cs typeface="Aparajita" pitchFamily="34" charset="0"/>
              </a:rPr>
              <a:t>Muscles of the posterior scapular region </a:t>
            </a:r>
            <a:endParaRPr lang="ar-IQ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+mj-ea"/>
                <a:cs typeface="Aparajita" pitchFamily="34" charset="0"/>
              </a:rPr>
              <a:t>Muscles of the anterior wall of the axilla</a:t>
            </a:r>
            <a:endParaRPr lang="ar-IQ" sz="3200" dirty="0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335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+mj-ea"/>
                <a:cs typeface="Aparajita" pitchFamily="34" charset="0"/>
              </a:rPr>
              <a:t>Muscles of the lateral and posterior wall of the axilla</a:t>
            </a:r>
            <a:endParaRPr lang="ar-IQ" sz="2800" dirty="0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659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+mj-ea"/>
                <a:cs typeface="Aparajita" pitchFamily="34" charset="0"/>
              </a:rPr>
              <a:t>Muscles having parts that pass trough the axilla</a:t>
            </a:r>
            <a:endParaRPr lang="ar-IQ" sz="2800" dirty="0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291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+mj-ea"/>
                <a:cs typeface="Aparajita" pitchFamily="34" charset="0"/>
              </a:rPr>
              <a:t>Introduction</a:t>
            </a:r>
            <a:endParaRPr lang="ar-IQ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+mj-ea"/>
                <a:cs typeface="Aparajita" pitchFamily="34" charset="0"/>
              </a:rPr>
              <a:t>Muscles of the anterior compartment of the arm :</a:t>
            </a:r>
            <a:endParaRPr lang="ar-IQ" sz="3200" dirty="0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44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IQ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ea typeface="+mj-ea"/>
              </a:rPr>
              <a:t> :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ea typeface="+mj-ea"/>
              </a:rPr>
              <a:t>Superficial layer of muscles in the anterior compartment of the forearm </a:t>
            </a:r>
            <a:endParaRPr lang="ar-IQ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93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IQ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ea typeface="+mj-ea"/>
              </a:rPr>
              <a:t> :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ea typeface="+mj-ea"/>
              </a:rPr>
              <a:t>intermediate layer of muscles in the anterior compartment of the forearm</a:t>
            </a:r>
            <a:endParaRPr lang="ar-IQ" sz="2800" dirty="0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170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ea typeface="+mj-ea"/>
              </a:rPr>
              <a:t>Deep layer of muscles in the anterior compartment of the forearm :</a:t>
            </a:r>
            <a:endParaRPr lang="ar-IQ" sz="3600" dirty="0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63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IQ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ea typeface="+mj-ea"/>
              </a:rPr>
              <a:t> :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ea typeface="+mj-ea"/>
              </a:rPr>
              <a:t>Superficial layer of muscles in the posterior compartment of the for arm</a:t>
            </a:r>
            <a:endParaRPr lang="ar-IQ" sz="2800" dirty="0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176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ea typeface="+mj-ea"/>
              </a:rPr>
              <a:t>Deep layer of muscles in the posterior compartment </a:t>
            </a:r>
            <a:b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ea typeface="+mj-ea"/>
              </a:rPr>
            </a:b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ea typeface="+mj-ea"/>
              </a:rPr>
              <a:t>of the forearm :</a:t>
            </a:r>
            <a:endParaRPr lang="ar-IQ" sz="3200" dirty="0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643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Intrinsic muscles of the hand :</a:t>
            </a:r>
            <a:endParaRPr lang="ar-IQ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+mj-ea"/>
                <a:cs typeface="Aparajita" pitchFamily="34" charset="0"/>
              </a:rPr>
              <a:t>Shapes of Muscles</a:t>
            </a: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ea typeface="+mj-ea"/>
              <a:cs typeface="Aparajita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                                            Classification of Muscle</a:t>
            </a:r>
            <a:r>
              <a:rPr lang="en-US" altLang="en-US" sz="1600" smtClean="0">
                <a:ea typeface="+mj-ea"/>
              </a:rPr>
              <a:t/>
            </a:r>
            <a:br>
              <a:rPr lang="en-US" altLang="en-US" sz="1600" smtClean="0">
                <a:ea typeface="+mj-ea"/>
              </a:rPr>
            </a:br>
            <a:r>
              <a:rPr lang="en-US" altLang="en-US" sz="1600" smtClean="0">
                <a:ea typeface="+mj-ea"/>
              </a:rPr>
              <a:t>There are three basic types of muscles :  </a:t>
            </a:r>
            <a:br>
              <a:rPr lang="en-US" altLang="en-US" sz="1600" smtClean="0">
                <a:ea typeface="+mj-ea"/>
              </a:rPr>
            </a:br>
            <a:r>
              <a:rPr lang="en-US" altLang="en-US" sz="1600" b="1" i="1" smtClean="0">
                <a:solidFill>
                  <a:srgbClr val="FF0000"/>
                </a:solidFill>
                <a:ea typeface="+mj-ea"/>
              </a:rPr>
              <a:t>Skeletal , Cardiac , Smooth</a:t>
            </a:r>
            <a:br>
              <a:rPr lang="en-US" altLang="en-US" sz="1600" b="1" i="1" smtClean="0">
                <a:solidFill>
                  <a:srgbClr val="FF0000"/>
                </a:solidFill>
                <a:ea typeface="+mj-ea"/>
              </a:rPr>
            </a:br>
            <a:endParaRPr lang="en-US" altLang="en-US" sz="1600" dirty="0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062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41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0453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902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142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126</Words>
  <Application>Microsoft Office PowerPoint</Application>
  <PresentationFormat>On-screen Show (4:3)</PresentationFormat>
  <Paragraphs>16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 The muscles of                            Upper limb</vt:lpstr>
      <vt:lpstr>Introduction</vt:lpstr>
      <vt:lpstr>Shapes of Muscles</vt:lpstr>
      <vt:lpstr>                                             Classification of Muscle There are three basic types of muscles :   Skeletal , Cardiac , Smooth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are Muscles Attached to Bone?</vt:lpstr>
      <vt:lpstr>Muscles of the posterior scapular region </vt:lpstr>
      <vt:lpstr>Muscles of the anterior wall of the axilla</vt:lpstr>
      <vt:lpstr>Muscles of the lateral and posterior wall of the axilla</vt:lpstr>
      <vt:lpstr>Muscles having parts that pass trough the axilla</vt:lpstr>
      <vt:lpstr>Muscles of the anterior compartment of the arm :</vt:lpstr>
      <vt:lpstr> :Superficial layer of muscles in the anterior compartment of the forearm </vt:lpstr>
      <vt:lpstr> : intermediate layer of muscles in the anterior compartment of the forearm</vt:lpstr>
      <vt:lpstr>Deep layer of muscles in the anterior compartment of the forearm :</vt:lpstr>
      <vt:lpstr> :Superficial layer of muscles in the posterior compartment of the for arm</vt:lpstr>
      <vt:lpstr>Deep layer of muscles in the posterior compartment  of the forearm :</vt:lpstr>
      <vt:lpstr>Intrinsic muscles of the hand 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The muscles of                            Upper limb</dc:title>
  <dc:creator>yassofi</dc:creator>
  <cp:lastModifiedBy>yassofi</cp:lastModifiedBy>
  <cp:revision>5</cp:revision>
  <dcterms:created xsi:type="dcterms:W3CDTF">2015-12-20T18:09:53Z</dcterms:created>
  <dcterms:modified xsi:type="dcterms:W3CDTF">2015-12-21T19:47:45Z</dcterms:modified>
</cp:coreProperties>
</file>