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429B4-1346-4AFD-8076-6B058BA2F717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109F-593F-465C-864D-7041AAB9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7144-4D8C-4909-B442-A62ADD0ADB33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7144-4D8C-4909-B442-A62ADD0ADB33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earningradiology.com/images/chestimages1/cavityca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TRACHEAL &amp; BRONCHIAL               DISEASES </a:t>
            </a:r>
            <a:endParaRPr lang="ar-IQ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959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3786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 features :-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 cough  dry or productive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2-Haemoptysis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3-Chest pain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4-Dyspnea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5-Pleural effusion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6-Anorexia &amp; loss of weight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7-Clubbing of the fingers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8-Hoarseness of the voice (recurrent LN)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9-Dysphagia  involvement of the esophagus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10-Hormonal syndromes ..ectopic ACTH , ADH, hypercalcaemia ,carcinoid syndrome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ar-AE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000504"/>
            <a:ext cx="8229600" cy="2571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Diagnosis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 , sputum cytology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Chest X-ray ,CT chest ..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Bronchoscopy   ,BAL  ,bronchial brush &amp;biopsy 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FNAC….or Trucut  biopsy , pleural fluid aspiration &amp; cytology 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Diagnostic  Thoracoscopy  &amp; mediastinoscopy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TNM  classification   for staging 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9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281" y="164156"/>
            <a:ext cx="5269529" cy="6289180"/>
          </a:xfrm>
          <a:prstGeom prst="rect">
            <a:avLst/>
          </a:prstGeom>
          <a:solidFill>
            <a:srgbClr val="92D050"/>
          </a:solidFill>
          <a:ln w="12700">
            <a:solidFill>
              <a:srgbClr val="C00000"/>
            </a:solidFill>
          </a:ln>
        </p:spPr>
        <p:txBody>
          <a:bodyPr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Signs of inoperability :-</a:t>
            </a:r>
            <a:b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1-Bloody pleural effusion .positive for malignant cells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2-Horner’s syndrome .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3-Vocal cord paralysis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4-Phrenic nerve palsy(elevated hemi diaphragm)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5-SVC obstruction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6-Distant metastasis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7-If during surgery ,the  tumor locally spreading or cannot be remover technically  or fixed to the PA or to the heart ,it is technically irresectable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ar-AE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" descr="C:\Users\dr.waleed mustafa\Desktop\756148-807375-425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81408"/>
            <a:ext cx="3248340" cy="3176154"/>
          </a:xfrm>
          <a:prstGeom prst="rect">
            <a:avLst/>
          </a:prstGeom>
          <a:noFill/>
        </p:spPr>
      </p:pic>
      <p:pic>
        <p:nvPicPr>
          <p:cNvPr id="4" name="Picture 2" descr="C:\Users\dr.waleed mustafa\Desktop\118px-X-ray%28Chest%29Ca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01008"/>
            <a:ext cx="3248340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18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32656"/>
            <a:ext cx="8229600" cy="40324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Treatment </a:t>
            </a:r>
            <a:b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1-Surgery more than 50%of the patients have distant metastases at the time of diagnosis .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50%  Iresectable  per operatively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15-20 % resectability rate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Surgery ..segmentecomy  ,  lobectomy . pneumectomy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653136"/>
            <a:ext cx="824786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2-Radiotherapy 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Pre operative   or  post operative </a:t>
            </a:r>
            <a:endParaRPr lang="ar-A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661248"/>
            <a:ext cx="831986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Chemo therapy   vincristine  or adriamycin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Bleomycin  for malignant effusion</a:t>
            </a:r>
            <a:endParaRPr lang="ar-A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4290"/>
            <a:ext cx="8229600" cy="7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Bronchiectasis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196752"/>
            <a:ext cx="8229600" cy="49292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 persistent abnormal dilatation of the bronchi generally beyond the sub segmental level , generally classified as three types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cylindrical , varicose &amp; saccular 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left lower lobe is more commonly involved then the right lower lobe 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Aetiology :-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1-Congenital causes (25%)            2-Acquired causes (75%) 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acquired causes include    air way infection (bact. Or viral)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bronchial obstruction (F.B., neoplasm.,LN)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present in 40% of patients with chronic middle lobe infection (middle lobe syndrome) which involved impaired clearance of secretion mostly due to a pressure of enlarged LN.</a:t>
            </a:r>
            <a:endParaRPr kumimoji="0" lang="ar-AE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8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32656"/>
            <a:ext cx="7774632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Congenital Bronchiectasis  (Kartagner’s  syndrome)</a:t>
            </a:r>
            <a:endParaRPr kumimoji="0" lang="ar-AE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28595" y="5373916"/>
            <a:ext cx="8217729" cy="1126918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includes (Bronchiectasis , situs inversus ,sinusitis ,sperms hypo motility ) .It represents genetic disorder with abnormal ciliary motility so impaired clearance of sputum with the resultant bronchiectasis .</a:t>
            </a:r>
            <a:endParaRPr kumimoji="0" lang="ar-AE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dr.waleed mustafa\Desktop\kartagner's synd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642086"/>
            <a:ext cx="6097751" cy="3358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0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7158" y="500043"/>
            <a:ext cx="8101042" cy="285751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 manifestation :-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onset is mostly in childhood whereas symptoms generally appear in the second or third decade of life .The disease is more common in females .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Major symptom cough with the production of purulent sputum with fetor oris .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50%  of the patients presented with haemoptysis .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Others present with repeated RT infection .,others develop osteo arthropathy &amp; finger clubbing which will resolve with treatment .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57158" y="3500438"/>
            <a:ext cx="8143932" cy="307183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Diagnosis :-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1-History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chronic cough with purulent sputum.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2-Plain CXR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shows prominent vascular marking 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3-Bronchoscopy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diagnose obstructive lesion &amp; to obtain bronchial wash for C&amp;S test 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4-Bronchography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 giving radio opaque dye through the bronchoscope &amp; into bronchial tree ,now replaced completely by CT.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5-Chest  CT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single non invasive tool for both diagnosing &amp;assessing the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severity of the disease 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6-X-Ray paranasl sinuses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treat any excisting infection 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7-Pulmonary function tests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important specially in pre operative assessment .</a:t>
            </a:r>
            <a:endParaRPr kumimoji="0" lang="ar-AE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6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2844" y="4000504"/>
            <a:ext cx="4286280" cy="25717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:-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treatment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main stay of treatment ,it includes antibiotics , chest physiotherapy &amp;postural drainage 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Surgical treatment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cases of failure of medical treatment and it includes segmentectomy , lobectomy &amp; pneumonectomy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ar-AE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bronchography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142844" y="142852"/>
            <a:ext cx="4357717" cy="3643338"/>
          </a:xfrm>
          <a:prstGeom prst="rect">
            <a:avLst/>
          </a:prstGeom>
          <a:noFill/>
          <a:ln/>
        </p:spPr>
      </p:pic>
      <p:pic>
        <p:nvPicPr>
          <p:cNvPr id="4" name="Picture 3" descr="waleed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3714752"/>
            <a:ext cx="4500594" cy="2857520"/>
          </a:xfrm>
          <a:prstGeom prst="rect">
            <a:avLst/>
          </a:prstGeom>
          <a:noFill/>
          <a:ln/>
        </p:spPr>
      </p:pic>
      <p:pic>
        <p:nvPicPr>
          <p:cNvPr id="5" name="Picture 4" descr="waleed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42852"/>
            <a:ext cx="4286280" cy="350046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2904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Benign Tumors of Trachea and Bronchi </a:t>
            </a:r>
            <a:endParaRPr lang="ar-IQ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8136904" cy="1584176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rare ,more in males .They are slowly growing .Their presentation is is as a result of luminal obstruction or mucosal irritation .Patients may present with dyspnea , cough and haemoptysis .A sub glottic tumor presents with stridor ,The diagnosis is by bronchoscopy and treatment is surgical excision .E.g  Papilloma , Haemangioma  ,Chondroma and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Fibroma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ar-IQ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7282" name="Picture 2" descr="Lung, carcinoid. Right, Chest radiograph (CXR) i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20880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5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Bronchial  Adenomas </a:t>
            </a:r>
            <a:endParaRPr lang="ar-IQ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1800199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FF00"/>
            </a:solidFill>
          </a:ln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sz="1800" b="1" dirty="0" smtClean="0"/>
              <a:t>1-Bronchial Carcinod </a:t>
            </a:r>
          </a:p>
          <a:p>
            <a:pPr algn="l">
              <a:buNone/>
            </a:pPr>
            <a:r>
              <a:rPr lang="en-US" sz="1800" b="1" dirty="0" smtClean="0"/>
              <a:t>2-Muco epidermoid Tumors </a:t>
            </a:r>
          </a:p>
          <a:p>
            <a:pPr algn="l">
              <a:buNone/>
            </a:pPr>
            <a:r>
              <a:rPr lang="en-US" sz="1800" b="1" dirty="0" smtClean="0"/>
              <a:t>3-Adenoid Cystic Carcinomas (Cylindromas ) </a:t>
            </a:r>
          </a:p>
          <a:p>
            <a:pPr algn="l">
              <a:buNone/>
            </a:pPr>
            <a:r>
              <a:rPr lang="en-US" sz="1800" b="1" dirty="0" smtClean="0"/>
              <a:t>4-Mucous Gland Adenomas </a:t>
            </a:r>
          </a:p>
          <a:p>
            <a:pPr algn="l">
              <a:buNone/>
            </a:pPr>
            <a:r>
              <a:rPr lang="en-US" sz="1800" b="1" dirty="0" smtClean="0"/>
              <a:t>The first three are potentially malignant ,the 4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. Is benign </a:t>
            </a:r>
          </a:p>
          <a:p>
            <a:pPr algn="l">
              <a:buNone/>
            </a:pPr>
            <a:r>
              <a:rPr lang="en-US" sz="1800" b="1" dirty="0" smtClean="0"/>
              <a:t>The first three are slowly growing  , invade locally  and surgical excision is the treatment of choice . </a:t>
            </a:r>
            <a:endParaRPr lang="ar-IQ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284984"/>
            <a:ext cx="8208912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Bronchial Carcinoid Tumors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Resemble  intestinal carcinoid as the cytoplasm as the cytoplasm of their cells contains neurosecretory granules .In the bronchus these tumors arise from the neuro endocrine argentafin cells of bronchial mucosa (</a:t>
            </a:r>
            <a:r>
              <a:rPr lang="en-US" sz="1400" b="1" dirty="0" smtClean="0">
                <a:solidFill>
                  <a:srgbClr val="FF0000"/>
                </a:solidFill>
              </a:rPr>
              <a:t>Kultchitsky ‘s cells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.They are grouped among APUD tumors (Amine Percursor Uptake Decaboxylation) .</a:t>
            </a: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are capable of producing a number of hormones like  Serotonin , histamine  and gastrin  .They are slowly growing tumors , but sometime they are aggresaive termed (atypical carcinoid ) .They present with cough , haemoptysis and dyspnea ) .</a:t>
            </a: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Carcinoid  Syndrome  is a rare  ,presents with episodes of flushing , diarrhea and in addition to the systemic manifestations ,there may be cardiac manifestations .Elavated 5-HIAA  may be detected in the urine  ,which may be diagnostic .Bronchoscopic appearance is diagnostic and severe bleeding may follow a biopsy .Surgical excision is the treatment of choice .  </a:t>
            </a:r>
          </a:p>
          <a:p>
            <a:pPr algn="l"/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ar-IQ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286124"/>
            <a:ext cx="8208912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Bronchial Carcinoid Tumors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Resemble  intestinal carcinoid as the cytoplasm as the cytoplasm of their cells contains neurosecretory granules .In the bronchus these tumors arise from the neuro endocrine argentafin cells of bronchial mucosa (</a:t>
            </a:r>
            <a:r>
              <a:rPr lang="en-US" sz="1400" b="1" dirty="0" smtClean="0">
                <a:solidFill>
                  <a:srgbClr val="FF0000"/>
                </a:solidFill>
              </a:rPr>
              <a:t>Kultchitsky ‘s cells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.They are grouped among APUD tumors (Amine Percursor Uptake Decaboxylation) .</a:t>
            </a: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are capable of producing a number of hormones like  Serotonin , histamine  and gastrin  .They are slowly growing tumors , but sometime they are aggresaive termed (atypical carcinoid ) .They present with cough , haemoptysis and dyspnea ) .</a:t>
            </a: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Carcinoid  Syndrome  is a rare  ,presents with episodes of flushing , diarrhea and in addition to the systemic manifestations ,there may be cardiac manifestations .Elavated 5-HIAA  may be detected in the urine  ,which may be diagnostic .Bronchoscopic appearance is diagnostic and severe bleeding may follow a biopsy .Surgical excision is the treatment of choice .  </a:t>
            </a:r>
          </a:p>
          <a:p>
            <a:pPr algn="l"/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ar-IQ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10" y="214290"/>
            <a:ext cx="7774632" cy="14544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Carcinoma of the lung</a:t>
            </a:r>
            <a:endParaRPr kumimoji="0" lang="ar-AE" sz="4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Thoracic cases\Tumor Lt.lower lobe\DSC03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768752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4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285728"/>
            <a:ext cx="8219256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Affects both sexes  , It is however commoner in men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has poor prognosis .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34" y="4643446"/>
            <a:ext cx="8219256" cy="1905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incidence  has shown a marked rise during recent years  partly because of improved methods of diagnosis  and partly due 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1-Excessive cigarette smoking  ,both active &amp; passive smoking are implicated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2-Inhalation of irritants , such as silica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&amp;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cobalt dust .</a:t>
            </a:r>
            <a:endParaRPr kumimoji="0" lang="ar-AE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Cases\Cases\Armenian\05082008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5832648" cy="330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0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C:\Users\DELL\Desktop\مختارات\cxr s\LearningRadiology - Pulmonary Cavities, Differential Diagnosis, Lung_files\cavityca_smal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71546"/>
            <a:ext cx="4643470" cy="3786214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/>
          <a:lstStyle/>
          <a:p>
            <a:r>
              <a:rPr lang="en-US" dirty="0" err="1" smtClean="0"/>
              <a:t>Bronchogenic</a:t>
            </a:r>
            <a:r>
              <a:rPr lang="en-US" dirty="0" smtClean="0"/>
              <a:t> Ca. </a:t>
            </a:r>
            <a:r>
              <a:rPr lang="en-US" dirty="0" err="1" smtClean="0"/>
              <a:t>cavitory</a:t>
            </a:r>
            <a:r>
              <a:rPr lang="en-US" dirty="0" smtClean="0"/>
              <a:t> lesion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1228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285728"/>
            <a:ext cx="8229600" cy="24399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Pathology :-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A-Central type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the commonest (75%).It arises  in one of the main bronchi or their primary division leading to bronchial obstruction with secondary changes in the lung such as atelectasis 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B-Peripheral type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(25%) arises from the smaller bronchi and remains symptom less for long time .</a:t>
            </a:r>
            <a:endParaRPr kumimoji="0" lang="ar-AE" sz="2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Cases\chest wall tumor\Copy of DSC01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2674639" cy="3500462"/>
          </a:xfrm>
          <a:prstGeom prst="rect">
            <a:avLst/>
          </a:prstGeom>
          <a:noFill/>
        </p:spPr>
      </p:pic>
      <p:pic>
        <p:nvPicPr>
          <p:cNvPr id="4" name="Picture 3" descr="C:\Cases\chest wall tumor\Copy of DSC01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000372"/>
            <a:ext cx="3143272" cy="3596980"/>
          </a:xfrm>
          <a:prstGeom prst="rect">
            <a:avLst/>
          </a:prstGeom>
          <a:noFill/>
        </p:spPr>
      </p:pic>
      <p:pic>
        <p:nvPicPr>
          <p:cNvPr id="5" name="Picture 4" descr="C:\Cases\chest wall tumor\Copy of DSC01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116458"/>
            <a:ext cx="2428892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4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260648"/>
            <a:ext cx="8219256" cy="5882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l">
              <a:spcBef>
                <a:spcPct val="0"/>
              </a:spcBef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Histologically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Squamous cell Ca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(SCC) 60% , smoker , centrally located ,metastasizes to mediastinal &amp; supraclavicular LN 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Adenocarcinoma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(15% )  , located peripherally , more in women .Tends to metastasizes to the liver  , brain ,bone &amp; adrenals  in addition to the LN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Undifferentiated carcinoma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(oat) cell carcinoma and large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cell carcino(20-30%) which includes small cell Ca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Alveolar cell carcinoma  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located peripherally  ,metastasizes to the liver and adrenals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Recent classification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 small  &amp; small cell carcinoma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51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260648"/>
            <a:ext cx="8568952" cy="1858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Superior sulcus tumor of Pancoast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a low grade epidermoid carcinoma that grows slowly and metastasize late,  infiltrates and involves lower root of  Brachial plexus, intercostal nerves , Cervical sympathetic nerves &amp; eroding the upper ribs ,producing pain in the shoulder &amp; Horner's syndrome . 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Thoracic cases\DSC03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14554"/>
            <a:ext cx="4357148" cy="4500594"/>
          </a:xfrm>
          <a:prstGeom prst="rect">
            <a:avLst/>
          </a:prstGeom>
          <a:noFill/>
        </p:spPr>
      </p:pic>
      <p:pic>
        <p:nvPicPr>
          <p:cNvPr id="4" name="Picture 3" descr="C:\Thoracic cases\UAE -Rt.upper lobe mass\DSC03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4105596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78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Microsoft Office PowerPoint</Application>
  <PresentationFormat>On-screen Show (4:3)</PresentationFormat>
  <Paragraphs>67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Benign Tumors of Trachea and Bronchi </vt:lpstr>
      <vt:lpstr>Bronchial  Adenomas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Mostafa Hatim</dc:creator>
  <cp:lastModifiedBy>Mostafa Hatim</cp:lastModifiedBy>
  <cp:revision>2</cp:revision>
  <dcterms:created xsi:type="dcterms:W3CDTF">2006-08-16T00:00:00Z</dcterms:created>
  <dcterms:modified xsi:type="dcterms:W3CDTF">2016-06-28T11:39:36Z</dcterms:modified>
</cp:coreProperties>
</file>