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5"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12192000" cy="6858000"/>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Tw Cen MT"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Tw Cen MT"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Tw Cen MT"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Tw Cen MT"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Tw Cen MT" pitchFamily="34" charset="0"/>
        <a:ea typeface="+mn-ea"/>
        <a:cs typeface="+mn-cs"/>
      </a:defRPr>
    </a:lvl5pPr>
    <a:lvl6pPr marL="2286000" algn="r" defTabSz="914400" rtl="1" eaLnBrk="1" latinLnBrk="0" hangingPunct="1">
      <a:defRPr kern="1200">
        <a:solidFill>
          <a:schemeClr val="tx1"/>
        </a:solidFill>
        <a:latin typeface="Tw Cen MT" pitchFamily="34" charset="0"/>
        <a:ea typeface="+mn-ea"/>
        <a:cs typeface="+mn-cs"/>
      </a:defRPr>
    </a:lvl6pPr>
    <a:lvl7pPr marL="2743200" algn="r" defTabSz="914400" rtl="1" eaLnBrk="1" latinLnBrk="0" hangingPunct="1">
      <a:defRPr kern="1200">
        <a:solidFill>
          <a:schemeClr val="tx1"/>
        </a:solidFill>
        <a:latin typeface="Tw Cen MT" pitchFamily="34" charset="0"/>
        <a:ea typeface="+mn-ea"/>
        <a:cs typeface="+mn-cs"/>
      </a:defRPr>
    </a:lvl7pPr>
    <a:lvl8pPr marL="3200400" algn="r" defTabSz="914400" rtl="1" eaLnBrk="1" latinLnBrk="0" hangingPunct="1">
      <a:defRPr kern="1200">
        <a:solidFill>
          <a:schemeClr val="tx1"/>
        </a:solidFill>
        <a:latin typeface="Tw Cen MT" pitchFamily="34" charset="0"/>
        <a:ea typeface="+mn-ea"/>
        <a:cs typeface="+mn-cs"/>
      </a:defRPr>
    </a:lvl8pPr>
    <a:lvl9pPr marL="3657600" algn="r" defTabSz="914400" rtl="1" eaLnBrk="1" latinLnBrk="0" hangingPunct="1">
      <a:defRPr kern="1200">
        <a:solidFill>
          <a:schemeClr val="tx1"/>
        </a:solidFill>
        <a:latin typeface="Tw Cen MT"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38" d="100"/>
          <a:sy n="38" d="100"/>
        </p:scale>
        <p:origin x="-1068" y="-1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descr="\\DROBO-FS\QuickDrops\JB\PPTX NG\Droplets\LightingOverlay.png"/>
          <p:cNvPicPr>
            <a:picLocks noChangeAspect="1" noChangeArrowheads="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grpSp>
        <p:nvGrpSpPr>
          <p:cNvPr id="5" name="Group 48"/>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6" name="Rectangle 5"/>
            <p:cNvSpPr>
              <a:spLocks noChangeArrowheads="1"/>
            </p:cNvSpPr>
            <p:nvPr/>
          </p:nvSpPr>
          <p:spPr bwMode="auto">
            <a:xfrm>
              <a:off x="1209675" y="4763"/>
              <a:ext cx="23813" cy="2181225"/>
            </a:xfrm>
            <a:prstGeom prst="rect">
              <a:avLst/>
            </a:prstGeom>
            <a:grpFill/>
            <a:ln>
              <a:noFill/>
            </a:ln>
            <a:extLst/>
          </p:spPr>
        </p:sp>
        <p:sp>
          <p:nvSpPr>
            <p:cNvPr id="7"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p:spPr>
        </p:sp>
        <p:sp>
          <p:nvSpPr>
            <p:cNvPr id="8"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p:spPr>
        </p:sp>
        <p:sp>
          <p:nvSpPr>
            <p:cNvPr id="9" name="Rectangle 8"/>
            <p:cNvSpPr>
              <a:spLocks noChangeArrowheads="1"/>
            </p:cNvSpPr>
            <p:nvPr/>
          </p:nvSpPr>
          <p:spPr bwMode="auto">
            <a:xfrm>
              <a:off x="414338" y="9525"/>
              <a:ext cx="28575" cy="4481513"/>
            </a:xfrm>
            <a:prstGeom prst="rect">
              <a:avLst/>
            </a:prstGeom>
            <a:grpFill/>
            <a:ln>
              <a:noFill/>
            </a:ln>
            <a:extLst/>
          </p:spPr>
        </p:sp>
        <p:sp>
          <p:nvSpPr>
            <p:cNvPr id="10"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p:spPr>
        </p:sp>
        <p:sp>
          <p:nvSpPr>
            <p:cNvPr id="11"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p:spPr>
        </p:sp>
        <p:sp>
          <p:nvSpPr>
            <p:cNvPr id="12"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p:spPr>
        </p:sp>
        <p:sp>
          <p:nvSpPr>
            <p:cNvPr id="13"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p:spPr>
        </p:sp>
        <p:sp>
          <p:nvSpPr>
            <p:cNvPr id="14"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p:spPr>
        </p:sp>
        <p:sp>
          <p:nvSpPr>
            <p:cNvPr id="15"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p:spPr>
        </p:sp>
        <p:sp>
          <p:nvSpPr>
            <p:cNvPr id="16"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p:spPr>
        </p:sp>
        <p:sp>
          <p:nvSpPr>
            <p:cNvPr id="17"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p:spPr>
        </p:sp>
        <p:sp>
          <p:nvSpPr>
            <p:cNvPr id="18"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p:spPr>
        </p:sp>
        <p:sp>
          <p:nvSpPr>
            <p:cNvPr id="19"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p:spPr>
        </p:sp>
        <p:sp>
          <p:nvSpPr>
            <p:cNvPr id="20"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p:spPr>
        </p:sp>
        <p:sp>
          <p:nvSpPr>
            <p:cNvPr id="21"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p:spPr>
        </p:sp>
        <p:sp>
          <p:nvSpPr>
            <p:cNvPr id="22"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p:spPr>
        </p:sp>
        <p:sp>
          <p:nvSpPr>
            <p:cNvPr id="23"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p:spPr>
        </p:sp>
        <p:sp>
          <p:nvSpPr>
            <p:cNvPr id="24"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p:spPr>
        </p:sp>
        <p:sp>
          <p:nvSpPr>
            <p:cNvPr id="25"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p:spPr>
        </p:sp>
        <p:sp>
          <p:nvSpPr>
            <p:cNvPr id="26"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p:spPr>
        </p:sp>
        <p:sp>
          <p:nvSpPr>
            <p:cNvPr id="27"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p:spPr>
        </p:sp>
        <p:sp>
          <p:nvSpPr>
            <p:cNvPr id="28"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p:spPr>
        </p:sp>
        <p:sp>
          <p:nvSpPr>
            <p:cNvPr id="29"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p:spPr>
        </p:sp>
        <p:sp>
          <p:nvSpPr>
            <p:cNvPr id="30"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p:spPr>
        </p:sp>
        <p:sp>
          <p:nvSpPr>
            <p:cNvPr id="31"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p:spPr>
        </p:sp>
        <p:sp>
          <p:nvSpPr>
            <p:cNvPr id="32"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p:spPr>
        </p:sp>
        <p:sp>
          <p:nvSpPr>
            <p:cNvPr id="33"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p:spPr>
        </p:sp>
        <p:sp>
          <p:nvSpPr>
            <p:cNvPr id="34" name="Rectangle 33"/>
            <p:cNvSpPr>
              <a:spLocks noChangeArrowheads="1"/>
            </p:cNvSpPr>
            <p:nvPr/>
          </p:nvSpPr>
          <p:spPr bwMode="auto">
            <a:xfrm>
              <a:off x="642938" y="6610350"/>
              <a:ext cx="23813" cy="242888"/>
            </a:xfrm>
            <a:prstGeom prst="rect">
              <a:avLst/>
            </a:prstGeom>
            <a:grpFill/>
            <a:ln>
              <a:noFill/>
            </a:ln>
            <a:extLst/>
          </p:spPr>
        </p:sp>
        <p:sp>
          <p:nvSpPr>
            <p:cNvPr id="35"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p:spPr>
        </p:sp>
        <p:sp>
          <p:nvSpPr>
            <p:cNvPr id="36"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p:spPr>
        </p:sp>
        <p:sp>
          <p:nvSpPr>
            <p:cNvPr id="37"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p:spPr>
        </p:sp>
        <p:sp>
          <p:nvSpPr>
            <p:cNvPr id="38"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p:spPr>
        </p:sp>
        <p:sp>
          <p:nvSpPr>
            <p:cNvPr id="39"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p:spPr>
        </p:sp>
        <p:sp>
          <p:nvSpPr>
            <p:cNvPr id="40"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p:spPr>
        </p:sp>
        <p:sp>
          <p:nvSpPr>
            <p:cNvPr id="41"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p:spPr>
        </p:sp>
        <p:sp>
          <p:nvSpPr>
            <p:cNvPr id="42"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p:spPr>
        </p:sp>
        <p:sp>
          <p:nvSpPr>
            <p:cNvPr id="43"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p:spPr>
        </p:sp>
        <p:sp>
          <p:nvSpPr>
            <p:cNvPr id="44"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p:spPr>
        </p:sp>
        <p:sp>
          <p:nvSpPr>
            <p:cNvPr id="45"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p:spPr>
        </p:sp>
        <p:sp>
          <p:nvSpPr>
            <p:cNvPr id="46" name="Rectangle 45"/>
            <p:cNvSpPr>
              <a:spLocks noChangeArrowheads="1"/>
            </p:cNvSpPr>
            <p:nvPr/>
          </p:nvSpPr>
          <p:spPr bwMode="auto">
            <a:xfrm>
              <a:off x="1228725" y="4662488"/>
              <a:ext cx="23813" cy="2181225"/>
            </a:xfrm>
            <a:prstGeom prst="rect">
              <a:avLst/>
            </a:prstGeom>
            <a:grpFill/>
            <a:ln>
              <a:noFill/>
            </a:ln>
            <a:extLst/>
          </p:spPr>
        </p:sp>
        <p:sp>
          <p:nvSpPr>
            <p:cNvPr id="47"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p:spPr>
        </p:sp>
        <p:sp>
          <p:nvSpPr>
            <p:cNvPr id="48"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p:spPr>
        </p:sp>
        <p:sp>
          <p:nvSpPr>
            <p:cNvPr id="49"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p:spPr>
        </p:sp>
        <p:sp>
          <p:nvSpPr>
            <p:cNvPr id="50"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p:spPr>
        </p:sp>
        <p:sp>
          <p:nvSpPr>
            <p:cNvPr id="51"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p:spPr>
        </p:sp>
        <p:sp>
          <p:nvSpPr>
            <p:cNvPr id="52"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p:spPr>
        </p:sp>
        <p:sp>
          <p:nvSpPr>
            <p:cNvPr id="53"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p:spPr>
        </p:sp>
        <p:sp>
          <p:nvSpPr>
            <p:cNvPr id="54"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p:spPr>
        </p:sp>
        <p:sp>
          <p:nvSpPr>
            <p:cNvPr id="55"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p:spPr>
        </p:sp>
        <p:sp>
          <p:nvSpPr>
            <p:cNvPr id="56"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p:spPr>
        </p:sp>
        <p:sp>
          <p:nvSpPr>
            <p:cNvPr id="57"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p:spPr>
        </p:sp>
        <p:sp>
          <p:nvSpPr>
            <p:cNvPr id="58"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p:spPr>
        </p:sp>
        <p:sp>
          <p:nvSpPr>
            <p:cNvPr id="59"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p:spPr>
        </p:sp>
      </p:grpSp>
      <p:sp>
        <p:nvSpPr>
          <p:cNvPr id="2" name="Title 1"/>
          <p:cNvSpPr>
            <a:spLocks noGrp="1"/>
          </p:cNvSpPr>
          <p:nvPr>
            <p:ph type="ctrTitle"/>
          </p:nvPr>
        </p:nvSpPr>
        <p:spPr>
          <a:xfrm>
            <a:off x="1876424" y="1122363"/>
            <a:ext cx="8791575" cy="2387600"/>
          </a:xfrm>
        </p:spPr>
        <p:txBody>
          <a:bodyPr anchor="b"/>
          <a:lstStyle>
            <a:lvl1pPr algn="l">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60" name="Date Placeholder 3"/>
          <p:cNvSpPr>
            <a:spLocks noGrp="1"/>
          </p:cNvSpPr>
          <p:nvPr>
            <p:ph type="dt" sz="half" idx="10"/>
          </p:nvPr>
        </p:nvSpPr>
        <p:spPr>
          <a:xfrm>
            <a:off x="7077075" y="5410200"/>
            <a:ext cx="2743200" cy="365125"/>
          </a:xfrm>
        </p:spPr>
        <p:txBody>
          <a:bodyPr/>
          <a:lstStyle>
            <a:lvl1pPr>
              <a:defRPr/>
            </a:lvl1pPr>
          </a:lstStyle>
          <a:p>
            <a:pPr>
              <a:defRPr/>
            </a:pPr>
            <a:fld id="{326574CE-F802-4C52-BE03-14FD73BADD33}" type="datetimeFigureOut">
              <a:rPr lang="en-US"/>
              <a:pPr>
                <a:defRPr/>
              </a:pPr>
              <a:t>12/23/2013</a:t>
            </a:fld>
            <a:endParaRPr lang="en-US" dirty="0"/>
          </a:p>
        </p:txBody>
      </p:sp>
      <p:sp>
        <p:nvSpPr>
          <p:cNvPr id="61" name="Footer Placeholder 4"/>
          <p:cNvSpPr>
            <a:spLocks noGrp="1"/>
          </p:cNvSpPr>
          <p:nvPr>
            <p:ph type="ftr" sz="quarter" idx="11"/>
          </p:nvPr>
        </p:nvSpPr>
        <p:spPr>
          <a:xfrm>
            <a:off x="1876425" y="5410200"/>
            <a:ext cx="5124450" cy="365125"/>
          </a:xfrm>
        </p:spPr>
        <p:txBody>
          <a:bodyPr/>
          <a:lstStyle>
            <a:lvl1pPr>
              <a:defRPr/>
            </a:lvl1pPr>
          </a:lstStyle>
          <a:p>
            <a:pPr>
              <a:defRPr/>
            </a:pPr>
            <a:endParaRPr lang="en-US"/>
          </a:p>
        </p:txBody>
      </p:sp>
      <p:sp>
        <p:nvSpPr>
          <p:cNvPr id="62" name="Slide Number Placeholder 5"/>
          <p:cNvSpPr>
            <a:spLocks noGrp="1"/>
          </p:cNvSpPr>
          <p:nvPr>
            <p:ph type="sldNum" sz="quarter" idx="12"/>
          </p:nvPr>
        </p:nvSpPr>
        <p:spPr>
          <a:xfrm>
            <a:off x="9896475" y="5410200"/>
            <a:ext cx="771525" cy="365125"/>
          </a:xfrm>
        </p:spPr>
        <p:txBody>
          <a:bodyPr/>
          <a:lstStyle>
            <a:lvl1pPr>
              <a:defRPr/>
            </a:lvl1pPr>
          </a:lstStyle>
          <a:p>
            <a:fld id="{3D0D54C9-AA15-4081-931F-841F84948307}"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rtlCol="0">
            <a:normAutofit/>
          </a:bodyPr>
          <a:lstStyle>
            <a:lvl1pPr>
              <a:buNone/>
              <a:defRPr lang="en-US" sz="3200"/>
            </a:lvl1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57DCCF1-D134-4467-92E3-BEC04B3CE4D8}" type="datetimeFigureOut">
              <a:rPr lang="en-US"/>
              <a:pPr>
                <a:defRPr/>
              </a:pPr>
              <a:t>12/23/2013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B03724B5-08FE-4470-84B7-BB001388154D}"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lstStyle>
            <a:lvl1pPr>
              <a:defRPr sz="3600"/>
            </a:lvl1pPr>
          </a:lstStyle>
          <a:p>
            <a:r>
              <a:rPr lang="en-US" smtClean="0"/>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6935778-449C-4340-A6B8-4AA770B3BD6D}" type="datetimeFigureOut">
              <a:rPr lang="en-US"/>
              <a:pPr>
                <a:defRPr/>
              </a:pPr>
              <a:t>12/23/2013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CE493B41-95E2-4DE7-B339-963E20E0A3DD}"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5" name="TextBox 47"/>
          <p:cNvSpPr txBox="1"/>
          <p:nvPr/>
        </p:nvSpPr>
        <p:spPr>
          <a:xfrm>
            <a:off x="903288" y="731838"/>
            <a:ext cx="609600" cy="585787"/>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eaLnBrk="1" fontAlgn="auto" hangingPunct="1">
              <a:spcAft>
                <a:spcPts val="0"/>
              </a:spcAft>
              <a:defRPr/>
            </a:pPr>
            <a:r>
              <a:rPr lang="en-US" sz="8000" dirty="0">
                <a:effectLst/>
              </a:rPr>
              <a:t>“</a:t>
            </a:r>
          </a:p>
        </p:txBody>
      </p:sp>
      <p:sp>
        <p:nvSpPr>
          <p:cNvPr id="6" name="TextBox 48"/>
          <p:cNvSpPr txBox="1"/>
          <p:nvPr/>
        </p:nvSpPr>
        <p:spPr>
          <a:xfrm>
            <a:off x="10537825" y="2765425"/>
            <a:ext cx="609600" cy="584200"/>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eaLnBrk="1" fontAlgn="auto" hangingPunct="1">
              <a:spcAft>
                <a:spcPts val="0"/>
              </a:spcAft>
              <a:defRPr/>
            </a:pPr>
            <a:r>
              <a:rPr lang="en-US" sz="8000" dirty="0">
                <a:effectLst/>
              </a:rPr>
              <a:t>”</a:t>
            </a:r>
          </a:p>
        </p:txBody>
      </p:sp>
      <p:sp>
        <p:nvSpPr>
          <p:cNvPr id="2" name="Title 1"/>
          <p:cNvSpPr>
            <a:spLocks noGrp="1"/>
          </p:cNvSpPr>
          <p:nvPr>
            <p:ph type="title"/>
          </p:nvPr>
        </p:nvSpPr>
        <p:spPr>
          <a:xfrm>
            <a:off x="1446212" y="609599"/>
            <a:ext cx="9302752" cy="2748429"/>
          </a:xfrm>
        </p:spPr>
        <p:txBody>
          <a:bodyPr/>
          <a:lstStyle>
            <a:lvl1pPr>
              <a:defRPr sz="36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7" name="Date Placeholder 4"/>
          <p:cNvSpPr>
            <a:spLocks noGrp="1"/>
          </p:cNvSpPr>
          <p:nvPr>
            <p:ph type="dt" sz="half" idx="14"/>
          </p:nvPr>
        </p:nvSpPr>
        <p:spPr/>
        <p:txBody>
          <a:bodyPr/>
          <a:lstStyle>
            <a:lvl1pPr>
              <a:defRPr/>
            </a:lvl1pPr>
          </a:lstStyle>
          <a:p>
            <a:pPr>
              <a:defRPr/>
            </a:pPr>
            <a:fld id="{F0D28C6C-6A8F-4C06-9DFD-0E2C51AB6614}" type="datetimeFigureOut">
              <a:rPr lang="en-US"/>
              <a:pPr>
                <a:defRPr/>
              </a:pPr>
              <a:t>12/23/2013</a:t>
            </a:fld>
            <a:endParaRPr lang="en-US" dirty="0"/>
          </a:p>
        </p:txBody>
      </p:sp>
      <p:sp>
        <p:nvSpPr>
          <p:cNvPr id="8" name="Footer Placeholder 5"/>
          <p:cNvSpPr>
            <a:spLocks noGrp="1"/>
          </p:cNvSpPr>
          <p:nvPr>
            <p:ph type="ftr" sz="quarter" idx="15"/>
          </p:nvPr>
        </p:nvSpPr>
        <p:spPr/>
        <p:txBody>
          <a:bodyPr/>
          <a:lstStyle>
            <a:lvl1pPr>
              <a:defRPr/>
            </a:lvl1pPr>
          </a:lstStyle>
          <a:p>
            <a:pPr>
              <a:defRPr/>
            </a:pPr>
            <a:endParaRPr lang="en-US"/>
          </a:p>
        </p:txBody>
      </p:sp>
      <p:sp>
        <p:nvSpPr>
          <p:cNvPr id="9" name="Slide Number Placeholder 6"/>
          <p:cNvSpPr>
            <a:spLocks noGrp="1"/>
          </p:cNvSpPr>
          <p:nvPr>
            <p:ph type="sldNum" sz="quarter" idx="16"/>
          </p:nvPr>
        </p:nvSpPr>
        <p:spPr/>
        <p:txBody>
          <a:bodyPr/>
          <a:lstStyle>
            <a:lvl1pPr>
              <a:defRPr/>
            </a:lvl1pPr>
          </a:lstStyle>
          <a:p>
            <a:fld id="{3DAA84D2-1182-4039-947B-59F5B4249478}"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lstStyle>
            <a:lvl1pPr>
              <a:defRPr sz="3600"/>
            </a:lvl1pPr>
          </a:lstStyle>
          <a:p>
            <a:r>
              <a:rPr lang="en-US" smtClean="0"/>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C670C9A-BDC7-4DB9-82A5-C47F3C202609}" type="datetimeFigureOut">
              <a:rPr lang="en-US"/>
              <a:pPr>
                <a:defRPr/>
              </a:pPr>
              <a:t>12/23/2013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6B691E5A-5351-47F4-B93C-4C051B170170}"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1127918" y="3360263"/>
            <a:ext cx="3208735" cy="2430936"/>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4504213" y="3363435"/>
            <a:ext cx="3195830" cy="2430936"/>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7852442" y="3360263"/>
            <a:ext cx="3194968" cy="2430936"/>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3" name="Date Placeholder 3"/>
          <p:cNvSpPr>
            <a:spLocks noGrp="1"/>
          </p:cNvSpPr>
          <p:nvPr>
            <p:ph type="dt" sz="half" idx="18"/>
          </p:nvPr>
        </p:nvSpPr>
        <p:spPr/>
        <p:txBody>
          <a:bodyPr/>
          <a:lstStyle>
            <a:lvl1pPr>
              <a:defRPr/>
            </a:lvl1pPr>
          </a:lstStyle>
          <a:p>
            <a:pPr>
              <a:defRPr/>
            </a:pPr>
            <a:fld id="{0D57A875-29AA-437C-912F-C7E78B5F31A8}" type="datetimeFigureOut">
              <a:rPr lang="en-US"/>
              <a:pPr>
                <a:defRPr/>
              </a:pPr>
              <a:t>12/23/2013</a:t>
            </a:fld>
            <a:endParaRPr lang="en-US" dirty="0"/>
          </a:p>
        </p:txBody>
      </p:sp>
      <p:sp>
        <p:nvSpPr>
          <p:cNvPr id="14" name="Footer Placeholder 4"/>
          <p:cNvSpPr>
            <a:spLocks noGrp="1"/>
          </p:cNvSpPr>
          <p:nvPr>
            <p:ph type="ftr" sz="quarter" idx="19"/>
          </p:nvPr>
        </p:nvSpPr>
        <p:spPr/>
        <p:txBody>
          <a:bodyPr/>
          <a:lstStyle>
            <a:lvl1pPr>
              <a:defRPr/>
            </a:lvl1pPr>
          </a:lstStyle>
          <a:p>
            <a:pPr>
              <a:defRPr/>
            </a:pPr>
            <a:endParaRPr lang="en-US"/>
          </a:p>
        </p:txBody>
      </p:sp>
      <p:sp>
        <p:nvSpPr>
          <p:cNvPr id="16" name="Slide Number Placeholder 5"/>
          <p:cNvSpPr>
            <a:spLocks noGrp="1"/>
          </p:cNvSpPr>
          <p:nvPr>
            <p:ph type="sldNum" sz="quarter" idx="20"/>
          </p:nvPr>
        </p:nvSpPr>
        <p:spPr/>
        <p:txBody>
          <a:bodyPr/>
          <a:lstStyle>
            <a:lvl1pPr>
              <a:defRPr/>
            </a:lvl1pPr>
          </a:lstStyle>
          <a:p>
            <a:fld id="{EA96C874-2E2E-4CF3-9992-E30882448890}" type="slidenum">
              <a:rPr lang="en-US"/>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rtlCol="0">
            <a:normAutofit/>
          </a:bodyPr>
          <a:lstStyle>
            <a:lvl1pPr>
              <a:buNone/>
              <a:defRPr lang="en-US" sz="2000" dirty="0"/>
            </a:lvl1pPr>
          </a:lstStyle>
          <a:p>
            <a:pPr lvl="0"/>
            <a:r>
              <a:rPr lang="en-US" noProof="0" smtClean="0"/>
              <a:t>Click icon to add picture</a:t>
            </a:r>
            <a:endParaRPr lang="en-US" noProof="0" dirty="0"/>
          </a:p>
        </p:txBody>
      </p:sp>
      <p:sp>
        <p:nvSpPr>
          <p:cNvPr id="21" name="Text Placeholder 3"/>
          <p:cNvSpPr>
            <a:spLocks noGrp="1"/>
          </p:cNvSpPr>
          <p:nvPr>
            <p:ph type="body" sz="half" idx="18"/>
          </p:nvPr>
        </p:nvSpPr>
        <p:spPr>
          <a:xfrm>
            <a:off x="1141413" y="4980858"/>
            <a:ext cx="3195240" cy="817843"/>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rtlCol="0">
            <a:normAutofit/>
          </a:bodyPr>
          <a:lstStyle>
            <a:lvl1pPr>
              <a:buNone/>
              <a:defRPr lang="en-US" sz="2000" dirty="0"/>
            </a:lvl1pPr>
          </a:lstStyle>
          <a:p>
            <a:pPr lvl="0"/>
            <a:r>
              <a:rPr lang="en-US" noProof="0" smtClean="0"/>
              <a:t>Click icon to add picture</a:t>
            </a:r>
            <a:endParaRPr lang="en-US" noProof="0" dirty="0"/>
          </a:p>
        </p:txBody>
      </p:sp>
      <p:sp>
        <p:nvSpPr>
          <p:cNvPr id="24" name="Text Placeholder 3"/>
          <p:cNvSpPr>
            <a:spLocks noGrp="1"/>
          </p:cNvSpPr>
          <p:nvPr>
            <p:ph type="body" sz="half" idx="19"/>
          </p:nvPr>
        </p:nvSpPr>
        <p:spPr>
          <a:xfrm>
            <a:off x="4487593" y="4980857"/>
            <a:ext cx="3200400" cy="81034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rtlCol="0">
            <a:normAutofit/>
          </a:bodyPr>
          <a:lstStyle>
            <a:lvl1pPr>
              <a:buNone/>
              <a:defRPr lang="en-US" sz="2000" dirty="0"/>
            </a:lvl1pPr>
          </a:lstStyle>
          <a:p>
            <a:pPr lvl="0"/>
            <a:r>
              <a:rPr lang="en-US" noProof="0" smtClean="0"/>
              <a:t>Click icon to add picture</a:t>
            </a:r>
            <a:endParaRPr lang="en-US" noProof="0" dirty="0"/>
          </a:p>
        </p:txBody>
      </p:sp>
      <p:sp>
        <p:nvSpPr>
          <p:cNvPr id="27" name="Text Placeholder 3"/>
          <p:cNvSpPr>
            <a:spLocks noGrp="1"/>
          </p:cNvSpPr>
          <p:nvPr>
            <p:ph type="body" sz="half" idx="20"/>
          </p:nvPr>
        </p:nvSpPr>
        <p:spPr>
          <a:xfrm>
            <a:off x="7852442" y="4980854"/>
            <a:ext cx="3194968" cy="810345"/>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2" name="Date Placeholder 3"/>
          <p:cNvSpPr>
            <a:spLocks noGrp="1"/>
          </p:cNvSpPr>
          <p:nvPr>
            <p:ph type="dt" sz="half" idx="23"/>
          </p:nvPr>
        </p:nvSpPr>
        <p:spPr/>
        <p:txBody>
          <a:bodyPr/>
          <a:lstStyle>
            <a:lvl1pPr>
              <a:defRPr/>
            </a:lvl1pPr>
          </a:lstStyle>
          <a:p>
            <a:pPr>
              <a:defRPr/>
            </a:pPr>
            <a:fld id="{867A540F-20D3-43EC-BD10-821168AB865F}" type="datetimeFigureOut">
              <a:rPr lang="en-US"/>
              <a:pPr>
                <a:defRPr/>
              </a:pPr>
              <a:t>12/23/2013</a:t>
            </a:fld>
            <a:endParaRPr lang="en-US" dirty="0"/>
          </a:p>
        </p:txBody>
      </p:sp>
      <p:sp>
        <p:nvSpPr>
          <p:cNvPr id="13" name="Footer Placeholder 4"/>
          <p:cNvSpPr>
            <a:spLocks noGrp="1"/>
          </p:cNvSpPr>
          <p:nvPr>
            <p:ph type="ftr" sz="quarter" idx="24"/>
          </p:nvPr>
        </p:nvSpPr>
        <p:spPr/>
        <p:txBody>
          <a:bodyPr/>
          <a:lstStyle>
            <a:lvl1pPr>
              <a:defRPr/>
            </a:lvl1pPr>
          </a:lstStyle>
          <a:p>
            <a:pPr>
              <a:defRPr/>
            </a:pPr>
            <a:endParaRPr lang="en-US"/>
          </a:p>
        </p:txBody>
      </p:sp>
      <p:sp>
        <p:nvSpPr>
          <p:cNvPr id="14" name="Slide Number Placeholder 5"/>
          <p:cNvSpPr>
            <a:spLocks noGrp="1"/>
          </p:cNvSpPr>
          <p:nvPr>
            <p:ph type="sldNum" sz="quarter" idx="25"/>
          </p:nvPr>
        </p:nvSpPr>
        <p:spPr/>
        <p:txBody>
          <a:bodyPr/>
          <a:lstStyle>
            <a:lvl1pPr>
              <a:defRPr/>
            </a:lvl1pPr>
          </a:lstStyle>
          <a:p>
            <a:fld id="{F65B5178-60E8-4F90-A1A8-92E1273A034F}" type="slidenum">
              <a:rPr lang="en-US"/>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6C75C3FB-3E74-4B79-92BA-6FA8E17185EF}" type="datetimeFigureOut">
              <a:rPr lang="en-US"/>
              <a:pPr>
                <a:defRPr/>
              </a:pPr>
              <a:t>12/23/2013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B3B59DF5-BD06-474D-AEDD-18805F54DF70}" type="slidenum">
              <a:rPr lang="en-US"/>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949CFD01-8DA9-4249-B9BC-A3A2844D8B1B}" type="datetimeFigureOut">
              <a:rPr lang="en-US"/>
              <a:pPr>
                <a:defRPr/>
              </a:pPr>
              <a:t>12/23/2013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AFDE33B1-30DE-4D6C-A183-C30AAFAC38A9}"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0D2BE127-EF10-49F7-AD78-5831BFDC3905}" type="datetimeFigureOut">
              <a:rPr lang="en-US"/>
              <a:pPr>
                <a:defRPr/>
              </a:pPr>
              <a:t>12/23/2013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A4BB4731-5F14-4DD8-992F-8D8BBEEB7DB9}"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4274472F-2ABC-4304-A11D-AF20614630AB}" type="datetimeFigureOut">
              <a:rPr lang="en-US"/>
              <a:pPr>
                <a:defRPr/>
              </a:pPr>
              <a:t>12/23/2013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A7FD58C6-7DC7-43A9-B14B-69587B80647D}"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C20DD546-BE80-4F11-8FF6-93E12600515B}" type="datetimeFigureOut">
              <a:rPr lang="en-US"/>
              <a:pPr>
                <a:defRPr/>
              </a:pPr>
              <a:t>12/23/2013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60F5038C-4E79-4463-AF3D-E0A7807284F1}"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78C81091-68D0-43A4-BF44-500CA8FD1D5E}" type="datetimeFigureOut">
              <a:rPr lang="en-US"/>
              <a:pPr>
                <a:defRPr/>
              </a:pPr>
              <a:t>12/23/2013</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74551B77-69A5-4139-8520-1BD1B4E4E20C}"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B44C5694-8708-4DFD-8E11-13CFFA19B951}" type="datetimeFigureOut">
              <a:rPr lang="en-US"/>
              <a:pPr>
                <a:defRPr/>
              </a:pPr>
              <a:t>12/23/2013</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D129EFC3-B216-47D3-8727-8995D4BEA17C}"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B243E16-EB13-4CCE-A8AC-87895299F821}" type="datetimeFigureOut">
              <a:rPr lang="en-US"/>
              <a:pPr>
                <a:defRPr/>
              </a:pPr>
              <a:t>12/23/2013</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CABA67BC-2AAF-4CA0-B7E4-C865DCF4E7CC}"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B081A9A-BF42-483D-8807-E33B6626881F}" type="datetimeFigureOut">
              <a:rPr lang="en-US"/>
              <a:pPr>
                <a:defRPr/>
              </a:pPr>
              <a:t>12/23/2013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ED7ABEC0-0790-4947-9453-C0169A1B264D}"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CD92B73-0C5E-4313-A5C5-3C3288341708}" type="datetimeFigureOut">
              <a:rPr lang="en-US"/>
              <a:pPr>
                <a:defRPr/>
              </a:pPr>
              <a:t>12/23/2013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13A2F2FE-3397-40FE-A2D8-4A890858B6C0}"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srcRect/>
          <a:stretch>
            <a:fillRect/>
          </a:stretch>
        </p:blipFill>
        <p:spPr bwMode="auto">
          <a:xfrm>
            <a:off x="0" y="0"/>
            <a:ext cx="12192000" cy="6858000"/>
          </a:xfrm>
          <a:prstGeom prst="rect">
            <a:avLst/>
          </a:prstGeom>
          <a:noFill/>
          <a:ln w="9525">
            <a:noFill/>
            <a:miter lim="800000"/>
            <a:headEnd/>
            <a:tailEnd/>
          </a:ln>
        </p:spPr>
      </p:pic>
      <p:grpSp>
        <p:nvGrpSpPr>
          <p:cNvPr id="1027" name="Group 7"/>
          <p:cNvGrpSpPr>
            <a:grpSpLocks/>
          </p:cNvGrpSpPr>
          <p:nvPr/>
        </p:nvGrpSpPr>
        <p:grpSpPr bwMode="auto">
          <a:xfrm>
            <a:off x="-14288" y="0"/>
            <a:ext cx="12053888" cy="6858000"/>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p:spPr>
          </p:sp>
          <p:sp>
            <p:nvSpPr>
              <p:cNvPr id="37" name="Rectangle 21"/>
              <p:cNvSpPr>
                <a:spLocks noChangeArrowheads="1"/>
              </p:cNvSpPr>
              <p:nvPr/>
            </p:nvSpPr>
            <p:spPr bwMode="auto">
              <a:xfrm>
                <a:off x="133350" y="4662488"/>
                <a:ext cx="23813" cy="2181225"/>
              </a:xfrm>
              <a:prstGeom prst="rect">
                <a:avLst/>
              </a:prstGeom>
              <a:grpFill/>
              <a:ln>
                <a:noFill/>
              </a:ln>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p:spPr>
          </p:sp>
          <p:sp>
            <p:nvSpPr>
              <p:cNvPr id="20" name="Rectangle 41"/>
              <p:cNvSpPr>
                <a:spLocks noChangeArrowheads="1"/>
              </p:cNvSpPr>
              <p:nvPr/>
            </p:nvSpPr>
            <p:spPr bwMode="auto">
              <a:xfrm>
                <a:off x="11939587" y="6596063"/>
                <a:ext cx="23813" cy="252413"/>
              </a:xfrm>
              <a:prstGeom prst="rect">
                <a:avLst/>
              </a:prstGeom>
              <a:grpFill/>
              <a:ln>
                <a:noFill/>
              </a:ln>
              <a:extLst/>
            </p:spPr>
          </p:sp>
        </p:grpSp>
      </p:grpSp>
      <p:sp>
        <p:nvSpPr>
          <p:cNvPr id="2" name="Title Placeholder 1"/>
          <p:cNvSpPr>
            <a:spLocks noGrp="1"/>
          </p:cNvSpPr>
          <p:nvPr>
            <p:ph type="title"/>
          </p:nvPr>
        </p:nvSpPr>
        <p:spPr>
          <a:xfrm>
            <a:off x="1141413" y="619125"/>
            <a:ext cx="9906000" cy="1477963"/>
          </a:xfrm>
          <a:prstGeom prst="rect">
            <a:avLst/>
          </a:prstGeom>
        </p:spPr>
        <p:txBody>
          <a:bodyPr vert="horz" lIns="91440" tIns="45720" rIns="91440" bIns="45720" rtlCol="0" anchor="ctr">
            <a:normAutofit/>
          </a:bodyPr>
          <a:lstStyle/>
          <a:p>
            <a:endParaRPr lang="en-US" dirty="0"/>
          </a:p>
        </p:txBody>
      </p:sp>
      <p:sp>
        <p:nvSpPr>
          <p:cNvPr id="1029" name="Text Placeholder 2"/>
          <p:cNvSpPr>
            <a:spLocks noGrp="1"/>
          </p:cNvSpPr>
          <p:nvPr>
            <p:ph type="body" idx="1"/>
          </p:nvPr>
        </p:nvSpPr>
        <p:spPr bwMode="auto">
          <a:xfrm>
            <a:off x="1141413" y="2249488"/>
            <a:ext cx="9906000" cy="35417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7456488" y="5883275"/>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050" smtClean="0">
                <a:solidFill>
                  <a:schemeClr val="tx1">
                    <a:tint val="75000"/>
                  </a:schemeClr>
                </a:solidFill>
                <a:latin typeface="+mn-lt"/>
              </a:defRPr>
            </a:lvl1pPr>
          </a:lstStyle>
          <a:p>
            <a:pPr>
              <a:defRPr/>
            </a:pPr>
            <a:fld id="{B2667F61-39CE-48EC-80DF-9ADC5B6BD6D2}" type="datetimeFigureOut">
              <a:rPr lang="en-US"/>
              <a:pPr>
                <a:defRPr/>
              </a:pPr>
              <a:t>12/23/2013</a:t>
            </a:fld>
            <a:endParaRPr lang="en-US" dirty="0"/>
          </a:p>
        </p:txBody>
      </p:sp>
      <p:sp>
        <p:nvSpPr>
          <p:cNvPr id="5" name="Footer Placeholder 4"/>
          <p:cNvSpPr>
            <a:spLocks noGrp="1"/>
          </p:cNvSpPr>
          <p:nvPr>
            <p:ph type="ftr" sz="quarter" idx="3"/>
          </p:nvPr>
        </p:nvSpPr>
        <p:spPr>
          <a:xfrm>
            <a:off x="1141413" y="5883275"/>
            <a:ext cx="6238875" cy="365125"/>
          </a:xfrm>
          <a:prstGeom prst="rect">
            <a:avLst/>
          </a:prstGeom>
        </p:spPr>
        <p:txBody>
          <a:bodyPr vert="horz" lIns="91440" tIns="45720" rIns="91440" bIns="45720" rtlCol="0" anchor="ctr"/>
          <a:lstStyle>
            <a:lvl1pPr algn="l" eaLnBrk="1" fontAlgn="auto" hangingPunct="1">
              <a:spcBef>
                <a:spcPts val="0"/>
              </a:spcBef>
              <a:spcAft>
                <a:spcPts val="0"/>
              </a:spcAft>
              <a:defRPr sz="1050" cap="all" baseline="0" dirty="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10275888" y="5883275"/>
            <a:ext cx="771525"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a:solidFill>
                  <a:srgbClr val="FFFFFF"/>
                </a:solidFill>
              </a:defRPr>
            </a:lvl1pPr>
          </a:lstStyle>
          <a:p>
            <a:fld id="{EC99F1F2-384A-437F-9C6C-87BE75E59A88}" type="slidenum">
              <a:rPr lang="en-US"/>
              <a:pPr/>
              <a:t>‹#›</a:t>
            </a:fld>
            <a:endParaRPr lang="en-US"/>
          </a:p>
        </p:txBody>
      </p:sp>
    </p:spTree>
  </p:cSld>
  <p:clrMap bg1="dk1" tx1="lt1" bg2="dk2" tx2="lt2" accent1="accent1" accent2="accent2" accent3="accent3" accent4="accent4" accent5="accent5" accent6="accent6" hlink="hlink" folHlink="folHlink"/>
  <p:sldLayoutIdLst>
    <p:sldLayoutId id="2147483740"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41" r:id="rId12"/>
    <p:sldLayoutId id="2147483735" r:id="rId13"/>
    <p:sldLayoutId id="2147483736" r:id="rId14"/>
    <p:sldLayoutId id="2147483737" r:id="rId15"/>
    <p:sldLayoutId id="2147483738" r:id="rId16"/>
    <p:sldLayoutId id="2147483739" r:id="rId17"/>
  </p:sldLayoutIdLst>
  <p:txStyles>
    <p:titleStyle>
      <a:lvl1pPr algn="l" rtl="1" fontAlgn="base">
        <a:lnSpc>
          <a:spcPct val="90000"/>
        </a:lnSpc>
        <a:spcBef>
          <a:spcPct val="0"/>
        </a:spcBef>
        <a:spcAft>
          <a:spcPct val="0"/>
        </a:spcAft>
        <a:defRPr sz="3600" kern="1200" cap="all">
          <a:solidFill>
            <a:schemeClr val="tx1"/>
          </a:solidFill>
          <a:latin typeface="+mj-lt"/>
          <a:ea typeface="+mj-ea"/>
          <a:cs typeface="+mj-cs"/>
        </a:defRPr>
      </a:lvl1pPr>
      <a:lvl2pPr algn="l" rtl="1" fontAlgn="base">
        <a:lnSpc>
          <a:spcPct val="90000"/>
        </a:lnSpc>
        <a:spcBef>
          <a:spcPct val="0"/>
        </a:spcBef>
        <a:spcAft>
          <a:spcPct val="0"/>
        </a:spcAft>
        <a:defRPr sz="3600">
          <a:solidFill>
            <a:schemeClr val="tx1"/>
          </a:solidFill>
          <a:latin typeface="Tw Cen MT" pitchFamily="34" charset="0"/>
        </a:defRPr>
      </a:lvl2pPr>
      <a:lvl3pPr algn="l" rtl="1" fontAlgn="base">
        <a:lnSpc>
          <a:spcPct val="90000"/>
        </a:lnSpc>
        <a:spcBef>
          <a:spcPct val="0"/>
        </a:spcBef>
        <a:spcAft>
          <a:spcPct val="0"/>
        </a:spcAft>
        <a:defRPr sz="3600">
          <a:solidFill>
            <a:schemeClr val="tx1"/>
          </a:solidFill>
          <a:latin typeface="Tw Cen MT" pitchFamily="34" charset="0"/>
        </a:defRPr>
      </a:lvl3pPr>
      <a:lvl4pPr algn="l" rtl="1" fontAlgn="base">
        <a:lnSpc>
          <a:spcPct val="90000"/>
        </a:lnSpc>
        <a:spcBef>
          <a:spcPct val="0"/>
        </a:spcBef>
        <a:spcAft>
          <a:spcPct val="0"/>
        </a:spcAft>
        <a:defRPr sz="3600">
          <a:solidFill>
            <a:schemeClr val="tx1"/>
          </a:solidFill>
          <a:latin typeface="Tw Cen MT" pitchFamily="34" charset="0"/>
        </a:defRPr>
      </a:lvl4pPr>
      <a:lvl5pPr algn="l" rtl="1" fontAlgn="base">
        <a:lnSpc>
          <a:spcPct val="90000"/>
        </a:lnSpc>
        <a:spcBef>
          <a:spcPct val="0"/>
        </a:spcBef>
        <a:spcAft>
          <a:spcPct val="0"/>
        </a:spcAft>
        <a:defRPr sz="3600">
          <a:solidFill>
            <a:schemeClr val="tx1"/>
          </a:solidFill>
          <a:latin typeface="Tw Cen MT" pitchFamily="34" charset="0"/>
        </a:defRPr>
      </a:lvl5pPr>
      <a:lvl6pPr marL="457200" algn="l" rtl="1" fontAlgn="base">
        <a:lnSpc>
          <a:spcPct val="90000"/>
        </a:lnSpc>
        <a:spcBef>
          <a:spcPct val="0"/>
        </a:spcBef>
        <a:spcAft>
          <a:spcPct val="0"/>
        </a:spcAft>
        <a:defRPr sz="3600">
          <a:solidFill>
            <a:schemeClr val="tx1"/>
          </a:solidFill>
          <a:latin typeface="Tw Cen MT" pitchFamily="34" charset="0"/>
        </a:defRPr>
      </a:lvl6pPr>
      <a:lvl7pPr marL="914400" algn="l" rtl="1" fontAlgn="base">
        <a:lnSpc>
          <a:spcPct val="90000"/>
        </a:lnSpc>
        <a:spcBef>
          <a:spcPct val="0"/>
        </a:spcBef>
        <a:spcAft>
          <a:spcPct val="0"/>
        </a:spcAft>
        <a:defRPr sz="3600">
          <a:solidFill>
            <a:schemeClr val="tx1"/>
          </a:solidFill>
          <a:latin typeface="Tw Cen MT" pitchFamily="34" charset="0"/>
        </a:defRPr>
      </a:lvl7pPr>
      <a:lvl8pPr marL="1371600" algn="l" rtl="1" fontAlgn="base">
        <a:lnSpc>
          <a:spcPct val="90000"/>
        </a:lnSpc>
        <a:spcBef>
          <a:spcPct val="0"/>
        </a:spcBef>
        <a:spcAft>
          <a:spcPct val="0"/>
        </a:spcAft>
        <a:defRPr sz="3600">
          <a:solidFill>
            <a:schemeClr val="tx1"/>
          </a:solidFill>
          <a:latin typeface="Tw Cen MT" pitchFamily="34" charset="0"/>
        </a:defRPr>
      </a:lvl8pPr>
      <a:lvl9pPr marL="1828800" algn="l" rtl="1" fontAlgn="base">
        <a:lnSpc>
          <a:spcPct val="90000"/>
        </a:lnSpc>
        <a:spcBef>
          <a:spcPct val="0"/>
        </a:spcBef>
        <a:spcAft>
          <a:spcPct val="0"/>
        </a:spcAft>
        <a:defRPr sz="3600">
          <a:solidFill>
            <a:schemeClr val="tx1"/>
          </a:solidFill>
          <a:latin typeface="Tw Cen MT" pitchFamily="34" charset="0"/>
        </a:defRPr>
      </a:lvl9pPr>
    </p:titleStyle>
    <p:bodyStyle>
      <a:lvl1pPr marL="228600" indent="-228600" algn="r" rtl="1" fontAlgn="base">
        <a:lnSpc>
          <a:spcPct val="120000"/>
        </a:lnSpc>
        <a:spcBef>
          <a:spcPts val="1000"/>
        </a:spcBef>
        <a:spcAft>
          <a:spcPct val="0"/>
        </a:spcAft>
        <a:buSzPct val="125000"/>
        <a:buFont typeface="Arial" pitchFamily="34" charset="0"/>
        <a:buChar char="•"/>
        <a:defRPr sz="2400" kern="1200">
          <a:solidFill>
            <a:schemeClr val="tx1"/>
          </a:solidFill>
          <a:latin typeface="+mn-lt"/>
          <a:ea typeface="+mn-ea"/>
          <a:cs typeface="+mn-cs"/>
        </a:defRPr>
      </a:lvl1pPr>
      <a:lvl2pPr marL="685800" indent="-228600" algn="r" rtl="1" fontAlgn="base">
        <a:lnSpc>
          <a:spcPct val="120000"/>
        </a:lnSpc>
        <a:spcBef>
          <a:spcPts val="500"/>
        </a:spcBef>
        <a:spcAft>
          <a:spcPct val="0"/>
        </a:spcAft>
        <a:buSzPct val="125000"/>
        <a:buFont typeface="Arial" pitchFamily="34" charset="0"/>
        <a:buChar char="•"/>
        <a:defRPr sz="2000" kern="1200">
          <a:solidFill>
            <a:schemeClr val="tx1"/>
          </a:solidFill>
          <a:latin typeface="+mn-lt"/>
          <a:ea typeface="+mn-ea"/>
          <a:cs typeface="+mn-cs"/>
        </a:defRPr>
      </a:lvl2pPr>
      <a:lvl3pPr marL="1143000" indent="-228600" algn="r" rtl="1" fontAlgn="base">
        <a:lnSpc>
          <a:spcPct val="120000"/>
        </a:lnSpc>
        <a:spcBef>
          <a:spcPts val="500"/>
        </a:spcBef>
        <a:spcAft>
          <a:spcPct val="0"/>
        </a:spcAft>
        <a:buSzPct val="125000"/>
        <a:buFont typeface="Arial" pitchFamily="34" charset="0"/>
        <a:buChar char="•"/>
        <a:defRPr kern="1200">
          <a:solidFill>
            <a:schemeClr val="tx1"/>
          </a:solidFill>
          <a:latin typeface="+mn-lt"/>
          <a:ea typeface="+mn-ea"/>
          <a:cs typeface="+mn-cs"/>
        </a:defRPr>
      </a:lvl3pPr>
      <a:lvl4pPr marL="1600200" indent="-228600" algn="r" rtl="1" fontAlgn="base">
        <a:lnSpc>
          <a:spcPct val="120000"/>
        </a:lnSpc>
        <a:spcBef>
          <a:spcPts val="500"/>
        </a:spcBef>
        <a:spcAft>
          <a:spcPct val="0"/>
        </a:spcAft>
        <a:buSzPct val="125000"/>
        <a:buFont typeface="Arial" pitchFamily="34" charset="0"/>
        <a:buChar char="•"/>
        <a:defRPr sz="1600" kern="1200">
          <a:solidFill>
            <a:schemeClr val="tx1"/>
          </a:solidFill>
          <a:latin typeface="+mn-lt"/>
          <a:ea typeface="+mn-ea"/>
          <a:cs typeface="+mn-cs"/>
        </a:defRPr>
      </a:lvl4pPr>
      <a:lvl5pPr marL="2057400" indent="-228600" algn="r" rtl="1" fontAlgn="base">
        <a:lnSpc>
          <a:spcPct val="120000"/>
        </a:lnSpc>
        <a:spcBef>
          <a:spcPts val="500"/>
        </a:spcBef>
        <a:spcAft>
          <a:spcPct val="0"/>
        </a:spcAft>
        <a:buSzPct val="125000"/>
        <a:buFont typeface="Arial" pitchFamily="34" charset="0"/>
        <a:buChar char="•"/>
        <a:defRPr sz="1600" kern="1200">
          <a:solidFill>
            <a:schemeClr val="tx1"/>
          </a:solidFill>
          <a:latin typeface="+mn-lt"/>
          <a:ea typeface="+mn-ea"/>
          <a:cs typeface="+mn-cs"/>
        </a:defRPr>
      </a:lvl5pPr>
      <a:lvl6pPr marL="2514600" indent="-228600" algn="r" defTabSz="914400" rtl="1"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r" defTabSz="914400" rtl="1"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r" defTabSz="914400" rtl="1"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r" defTabSz="914400" rtl="1"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317750" y="153988"/>
            <a:ext cx="9415463" cy="6465887"/>
          </a:xfrm>
        </p:spPr>
        <p:txBody>
          <a:bodyPr rtlCol="0"/>
          <a:lstStyle/>
          <a:p>
            <a:pPr algn="ctr" fontAlgn="auto">
              <a:spcAft>
                <a:spcPts val="0"/>
              </a:spcAft>
              <a:defRPr/>
            </a:pPr>
            <a:r>
              <a:rPr lang="en-US" sz="2800" dirty="0" smtClean="0">
                <a:solidFill>
                  <a:schemeClr val="bg1"/>
                </a:solidFill>
                <a:cs typeface="+mj-cs"/>
              </a:rPr>
              <a:t>Geriatric Medicine</a:t>
            </a:r>
            <a:endParaRPr lang="ar-IQ" sz="2800" dirty="0" smtClean="0">
              <a:solidFill>
                <a:schemeClr val="bg1"/>
              </a:solidFill>
              <a:cs typeface="+mj-cs"/>
            </a:endParaRPr>
          </a:p>
          <a:p>
            <a:pPr fontAlgn="auto">
              <a:spcAft>
                <a:spcPts val="0"/>
              </a:spcAft>
              <a:defRPr/>
            </a:pPr>
            <a:r>
              <a:rPr lang="en-US" sz="2800" cap="none" dirty="0" smtClean="0">
                <a:solidFill>
                  <a:schemeClr val="bg1"/>
                </a:solidFill>
                <a:cs typeface="+mj-cs"/>
              </a:rPr>
              <a:t>Geriatric medicine is concerned particularly with frail older people, in whom physiological capacity is so reduced that they are incapacitated by even minor illness. They frequently have multiple comorbidities, and acute illness may present in non-specific ways, such as confusion falls, or loss of mobility and day-to-day functioning. These patients are prone to adverse drug reactions, partly because of polypharmacy and partly because of age-related changes in responses to drugs and their elimination. Disability is common, but patient function can often improved by the interventions of the multidisciplinary team  </a:t>
            </a:r>
            <a:endParaRPr lang="ar-IQ" sz="2400" cap="none" dirty="0">
              <a:solidFill>
                <a:schemeClr val="bg1"/>
              </a:solidFill>
              <a:cs typeface="+mj-cs"/>
            </a:endParaRPr>
          </a:p>
        </p:txBody>
      </p:sp>
    </p:spTree>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p:cNvPicPr>
          <p:nvPr/>
        </p:nvPicPr>
        <p:blipFill>
          <a:blip r:embed="rId2"/>
          <a:srcRect l="18826" t="40375" r="12302" b="21690"/>
          <a:stretch>
            <a:fillRect/>
          </a:stretch>
        </p:blipFill>
        <p:spPr bwMode="auto">
          <a:xfrm>
            <a:off x="0" y="1120775"/>
            <a:ext cx="6069013" cy="3786188"/>
          </a:xfrm>
          <a:prstGeom prst="rect">
            <a:avLst/>
          </a:prstGeom>
          <a:noFill/>
          <a:ln w="9525">
            <a:noFill/>
            <a:miter lim="800000"/>
            <a:headEnd/>
            <a:tailEnd/>
          </a:ln>
        </p:spPr>
      </p:pic>
      <p:pic>
        <p:nvPicPr>
          <p:cNvPr id="13315" name="Picture 4"/>
          <p:cNvPicPr>
            <a:picLocks noChangeAspect="1"/>
          </p:cNvPicPr>
          <p:nvPr/>
        </p:nvPicPr>
        <p:blipFill>
          <a:blip r:embed="rId3"/>
          <a:srcRect l="10236" t="28355" r="7230" b="24883"/>
          <a:stretch>
            <a:fillRect/>
          </a:stretch>
        </p:blipFill>
        <p:spPr bwMode="auto">
          <a:xfrm>
            <a:off x="6069013" y="1120775"/>
            <a:ext cx="6122987" cy="3786188"/>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p:cNvPicPr>
            <a:picLocks noChangeAspect="1"/>
          </p:cNvPicPr>
          <p:nvPr/>
        </p:nvPicPr>
        <p:blipFill>
          <a:blip r:embed="rId2"/>
          <a:srcRect l="18263" t="32301" r="23709" b="26573"/>
          <a:stretch>
            <a:fillRect/>
          </a:stretch>
        </p:blipFill>
        <p:spPr bwMode="auto">
          <a:xfrm>
            <a:off x="708025" y="1377950"/>
            <a:ext cx="5307013" cy="3735388"/>
          </a:xfrm>
          <a:prstGeom prst="rect">
            <a:avLst/>
          </a:prstGeom>
          <a:noFill/>
          <a:ln w="9525">
            <a:noFill/>
            <a:miter lim="800000"/>
            <a:headEnd/>
            <a:tailEnd/>
          </a:ln>
        </p:spPr>
      </p:pic>
      <p:pic>
        <p:nvPicPr>
          <p:cNvPr id="14339" name="Picture 3"/>
          <p:cNvPicPr>
            <a:picLocks noChangeAspect="1"/>
          </p:cNvPicPr>
          <p:nvPr/>
        </p:nvPicPr>
        <p:blipFill>
          <a:blip r:embed="rId3"/>
          <a:srcRect l="38545" t="41878" r="9906" b="24319"/>
          <a:stretch>
            <a:fillRect/>
          </a:stretch>
        </p:blipFill>
        <p:spPr bwMode="auto">
          <a:xfrm>
            <a:off x="6015038" y="1377950"/>
            <a:ext cx="5734050" cy="3735388"/>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p:cNvPicPr>
            <a:picLocks noChangeAspect="1"/>
          </p:cNvPicPr>
          <p:nvPr/>
        </p:nvPicPr>
        <p:blipFill>
          <a:blip r:embed="rId2"/>
          <a:srcRect l="35023" t="39999" r="9625" b="43288"/>
          <a:stretch>
            <a:fillRect/>
          </a:stretch>
        </p:blipFill>
        <p:spPr bwMode="auto">
          <a:xfrm>
            <a:off x="1030288" y="2138363"/>
            <a:ext cx="5060950" cy="1622425"/>
          </a:xfrm>
          <a:prstGeom prst="rect">
            <a:avLst/>
          </a:prstGeom>
          <a:noFill/>
          <a:ln w="9525">
            <a:noFill/>
            <a:miter lim="800000"/>
            <a:headEnd/>
            <a:tailEnd/>
          </a:ln>
        </p:spPr>
      </p:pic>
      <p:pic>
        <p:nvPicPr>
          <p:cNvPr id="15363" name="Picture 5"/>
          <p:cNvPicPr>
            <a:picLocks noChangeAspect="1"/>
          </p:cNvPicPr>
          <p:nvPr/>
        </p:nvPicPr>
        <p:blipFill>
          <a:blip r:embed="rId3"/>
          <a:srcRect l="38545" t="75681" r="17793" b="6104"/>
          <a:stretch>
            <a:fillRect/>
          </a:stretch>
        </p:blipFill>
        <p:spPr bwMode="auto">
          <a:xfrm>
            <a:off x="6091238" y="2138363"/>
            <a:ext cx="5186362" cy="1622425"/>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
          <p:cNvPicPr>
            <a:picLocks noChangeAspect="1"/>
          </p:cNvPicPr>
          <p:nvPr/>
        </p:nvPicPr>
        <p:blipFill>
          <a:blip r:embed="rId2"/>
          <a:srcRect l="32347" t="17841" r="3287" b="18311"/>
          <a:stretch>
            <a:fillRect/>
          </a:stretch>
        </p:blipFill>
        <p:spPr bwMode="auto">
          <a:xfrm>
            <a:off x="309563" y="695325"/>
            <a:ext cx="5884862" cy="4919663"/>
          </a:xfrm>
          <a:prstGeom prst="rect">
            <a:avLst/>
          </a:prstGeom>
          <a:noFill/>
          <a:ln w="9525">
            <a:noFill/>
            <a:miter lim="800000"/>
            <a:headEnd/>
            <a:tailEnd/>
          </a:ln>
        </p:spPr>
      </p:pic>
      <p:pic>
        <p:nvPicPr>
          <p:cNvPr id="16387" name="Picture 2"/>
          <p:cNvPicPr>
            <a:picLocks noChangeAspect="1"/>
          </p:cNvPicPr>
          <p:nvPr/>
        </p:nvPicPr>
        <p:blipFill>
          <a:blip r:embed="rId3"/>
          <a:srcRect l="34601" t="14085" r="5540" b="14178"/>
          <a:stretch>
            <a:fillRect/>
          </a:stretch>
        </p:blipFill>
        <p:spPr bwMode="auto">
          <a:xfrm>
            <a:off x="6194425" y="695325"/>
            <a:ext cx="5473700" cy="4919663"/>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317750" y="153988"/>
            <a:ext cx="9415463" cy="6465887"/>
          </a:xfrm>
        </p:spPr>
        <p:txBody>
          <a:bodyPr rtlCol="0"/>
          <a:lstStyle/>
          <a:p>
            <a:pPr algn="ctr" fontAlgn="auto">
              <a:spcAft>
                <a:spcPts val="0"/>
              </a:spcAft>
              <a:defRPr/>
            </a:pPr>
            <a:r>
              <a:rPr lang="en-US" sz="2800" dirty="0" smtClean="0">
                <a:solidFill>
                  <a:schemeClr val="bg1"/>
                </a:solidFill>
                <a:cs typeface="+mj-cs"/>
              </a:rPr>
              <a:t>Demography</a:t>
            </a:r>
          </a:p>
          <a:p>
            <a:pPr fontAlgn="auto">
              <a:spcAft>
                <a:spcPts val="0"/>
              </a:spcAft>
              <a:defRPr/>
            </a:pPr>
            <a:r>
              <a:rPr lang="en-US" sz="2800" cap="none" dirty="0" smtClean="0">
                <a:solidFill>
                  <a:schemeClr val="bg1"/>
                </a:solidFill>
                <a:cs typeface="+mj-cs"/>
              </a:rPr>
              <a:t>The demography of developed countries has changed rapidly in recent decades.</a:t>
            </a:r>
          </a:p>
          <a:p>
            <a:pPr fontAlgn="auto">
              <a:spcAft>
                <a:spcPts val="0"/>
              </a:spcAft>
              <a:defRPr/>
            </a:pPr>
            <a:r>
              <a:rPr lang="en-US" sz="2800" cap="none" dirty="0" smtClean="0">
                <a:solidFill>
                  <a:schemeClr val="bg1"/>
                </a:solidFill>
                <a:cs typeface="+mj-cs"/>
              </a:rPr>
              <a:t>Life expectancy in the developed world is now prolonged, even in old age.</a:t>
            </a:r>
            <a:r>
              <a:rPr lang="en-US" sz="2800" cap="none" dirty="0">
                <a:solidFill>
                  <a:schemeClr val="bg1"/>
                </a:solidFill>
                <a:cs typeface="+mj-cs"/>
              </a:rPr>
              <a:t> </a:t>
            </a:r>
            <a:r>
              <a:rPr lang="en-US" sz="2800" cap="none" dirty="0" smtClean="0">
                <a:solidFill>
                  <a:schemeClr val="bg1"/>
                </a:solidFill>
                <a:cs typeface="+mj-cs"/>
              </a:rPr>
              <a:t>Figure ( 1 ).</a:t>
            </a:r>
          </a:p>
          <a:p>
            <a:pPr fontAlgn="auto">
              <a:spcAft>
                <a:spcPts val="0"/>
              </a:spcAft>
              <a:defRPr/>
            </a:pPr>
            <a:endParaRPr lang="en-US" sz="2800" cap="none" dirty="0" smtClean="0">
              <a:solidFill>
                <a:schemeClr val="bg1"/>
              </a:solidFill>
              <a:cs typeface="+mj-cs"/>
            </a:endParaRPr>
          </a:p>
        </p:txBody>
      </p:sp>
    </p:spTree>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1"/>
          <p:cNvPicPr>
            <a:picLocks noChangeAspect="1"/>
          </p:cNvPicPr>
          <p:nvPr/>
        </p:nvPicPr>
        <p:blipFill>
          <a:blip r:embed="rId2"/>
          <a:srcRect/>
          <a:stretch>
            <a:fillRect/>
          </a:stretch>
        </p:blipFill>
        <p:spPr bwMode="auto">
          <a:xfrm>
            <a:off x="3146425" y="477838"/>
            <a:ext cx="7758113" cy="5818187"/>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317750" y="153988"/>
            <a:ext cx="9415463" cy="6465887"/>
          </a:xfrm>
        </p:spPr>
        <p:txBody>
          <a:bodyPr rtlCol="0"/>
          <a:lstStyle/>
          <a:p>
            <a:pPr algn="ctr" fontAlgn="auto">
              <a:spcAft>
                <a:spcPts val="0"/>
              </a:spcAft>
              <a:defRPr/>
            </a:pPr>
            <a:r>
              <a:rPr lang="en-US" sz="2800" dirty="0" smtClean="0">
                <a:solidFill>
                  <a:schemeClr val="bg1"/>
                </a:solidFill>
                <a:cs typeface="+mj-cs"/>
              </a:rPr>
              <a:t>Demography</a:t>
            </a:r>
          </a:p>
          <a:p>
            <a:pPr fontAlgn="auto">
              <a:spcAft>
                <a:spcPts val="0"/>
              </a:spcAft>
              <a:defRPr/>
            </a:pPr>
            <a:r>
              <a:rPr lang="en-US" sz="2800" cap="none" dirty="0" smtClean="0">
                <a:solidFill>
                  <a:schemeClr val="bg1"/>
                </a:solidFill>
                <a:cs typeface="+mj-cs"/>
              </a:rPr>
              <a:t>Women aged 80 years can expect to live for a further 9 years. However, rates of disability and chronic illness rise sharply with ageing and have a major impact on health and social services. In the UK, the reported prevalence of a chronic illness or disability sufficient to restrict activates is around 25% in those aged 50-64, but 66% in men and 75% in women aged over 85.</a:t>
            </a:r>
          </a:p>
          <a:p>
            <a:pPr fontAlgn="auto">
              <a:spcAft>
                <a:spcPts val="0"/>
              </a:spcAft>
              <a:defRPr/>
            </a:pPr>
            <a:r>
              <a:rPr lang="en-US" sz="2800" cap="none" dirty="0" smtClean="0">
                <a:solidFill>
                  <a:schemeClr val="bg1"/>
                </a:solidFill>
                <a:cs typeface="+mj-cs"/>
              </a:rPr>
              <a:t>Although the proportion of the population aged over 65 years is greater in developed countries, two-third of the world population of people aged over 65 live in developing countries at present, and this is projected to rise to 75% in 2025.     </a:t>
            </a:r>
          </a:p>
          <a:p>
            <a:pPr fontAlgn="auto">
              <a:spcAft>
                <a:spcPts val="0"/>
              </a:spcAft>
              <a:defRPr/>
            </a:pPr>
            <a:endParaRPr lang="en-US" sz="2800" cap="none" dirty="0" smtClean="0">
              <a:solidFill>
                <a:schemeClr val="bg1"/>
              </a:solidFill>
              <a:cs typeface="+mj-cs"/>
            </a:endParaRPr>
          </a:p>
        </p:txBody>
      </p:sp>
    </p:spTree>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317750" y="153988"/>
            <a:ext cx="9415463" cy="6465887"/>
          </a:xfrm>
        </p:spPr>
        <p:txBody>
          <a:bodyPr rtlCol="0"/>
          <a:lstStyle/>
          <a:p>
            <a:pPr algn="ctr" fontAlgn="auto">
              <a:spcAft>
                <a:spcPts val="0"/>
              </a:spcAft>
              <a:defRPr/>
            </a:pPr>
            <a:r>
              <a:rPr lang="en-US" sz="2800" dirty="0" smtClean="0">
                <a:solidFill>
                  <a:schemeClr val="bg1"/>
                </a:solidFill>
                <a:cs typeface="+mj-cs"/>
              </a:rPr>
              <a:t>Demography</a:t>
            </a:r>
          </a:p>
          <a:p>
            <a:pPr fontAlgn="auto">
              <a:spcAft>
                <a:spcPts val="0"/>
              </a:spcAft>
              <a:defRPr/>
            </a:pPr>
            <a:r>
              <a:rPr lang="en-US" sz="2800" cap="none" dirty="0" smtClean="0">
                <a:solidFill>
                  <a:schemeClr val="bg1"/>
                </a:solidFill>
                <a:cs typeface="+mj-cs"/>
              </a:rPr>
              <a:t>The rate of population ageing is much faster in developing countries Fig.( 2 ) so they have less time to adjust to its impact.</a:t>
            </a:r>
          </a:p>
          <a:p>
            <a:pPr fontAlgn="auto">
              <a:spcAft>
                <a:spcPts val="0"/>
              </a:spcAft>
              <a:defRPr/>
            </a:pPr>
            <a:endParaRPr lang="en-US" sz="2800" cap="none" dirty="0" smtClean="0">
              <a:solidFill>
                <a:schemeClr val="bg1"/>
              </a:solidFill>
              <a:cs typeface="+mj-cs"/>
            </a:endParaRPr>
          </a:p>
          <a:p>
            <a:pPr fontAlgn="auto">
              <a:spcAft>
                <a:spcPts val="0"/>
              </a:spcAft>
              <a:defRPr/>
            </a:pPr>
            <a:endParaRPr lang="en-US" sz="2800" cap="none" dirty="0" smtClean="0">
              <a:solidFill>
                <a:schemeClr val="bg1"/>
              </a:solidFill>
              <a:cs typeface="+mj-cs"/>
            </a:endParaRPr>
          </a:p>
        </p:txBody>
      </p:sp>
    </p:spTree>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
          <p:cNvPicPr>
            <a:picLocks noChangeAspect="1"/>
          </p:cNvPicPr>
          <p:nvPr/>
        </p:nvPicPr>
        <p:blipFill>
          <a:blip r:embed="rId2"/>
          <a:srcRect/>
          <a:stretch>
            <a:fillRect/>
          </a:stretch>
        </p:blipFill>
        <p:spPr bwMode="auto">
          <a:xfrm>
            <a:off x="3194050" y="350838"/>
            <a:ext cx="8194675" cy="6146800"/>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ubtitle 2"/>
          <p:cNvSpPr>
            <a:spLocks noGrp="1"/>
          </p:cNvSpPr>
          <p:nvPr>
            <p:ph type="subTitle" idx="1"/>
          </p:nvPr>
        </p:nvSpPr>
        <p:spPr>
          <a:xfrm>
            <a:off x="2317750" y="153988"/>
            <a:ext cx="9415463" cy="6465887"/>
          </a:xfrm>
        </p:spPr>
        <p:txBody>
          <a:bodyPr/>
          <a:lstStyle/>
          <a:p>
            <a:pPr algn="ctr"/>
            <a:r>
              <a:rPr lang="en-US" sz="2800" cap="none" smtClean="0">
                <a:solidFill>
                  <a:schemeClr val="bg1"/>
                </a:solidFill>
              </a:rPr>
              <a:t>BIOLOGY OF AGEING</a:t>
            </a:r>
          </a:p>
          <a:p>
            <a:r>
              <a:rPr lang="en-US" sz="2800" cap="none" smtClean="0">
                <a:solidFill>
                  <a:schemeClr val="bg1"/>
                </a:solidFill>
              </a:rPr>
              <a:t>Ageing can be defined as a progressive accumulation through life of random molecular defects that build up within tissues and cells. Eventually, despite multiple repair and maintenance mechanisms, these result in age-related functional impairment of tissues and organs.</a:t>
            </a:r>
          </a:p>
          <a:p>
            <a:r>
              <a:rPr lang="en-US" sz="2800" cap="none" smtClean="0">
                <a:solidFill>
                  <a:schemeClr val="bg1"/>
                </a:solidFill>
              </a:rPr>
              <a:t>Many genes probably contribute to ageing, with those that determine durability and maintenance of somatic cell lines particularly important. However, genetic factors only account for around 25% of variance in human lifespan; nutritional and environmental factors determine the rest.  </a:t>
            </a:r>
          </a:p>
        </p:txBody>
      </p:sp>
    </p:spTree>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ubtitle 2"/>
          <p:cNvSpPr>
            <a:spLocks noGrp="1"/>
          </p:cNvSpPr>
          <p:nvPr>
            <p:ph type="subTitle" idx="1"/>
          </p:nvPr>
        </p:nvSpPr>
        <p:spPr>
          <a:xfrm>
            <a:off x="2317750" y="153988"/>
            <a:ext cx="9415463" cy="6465887"/>
          </a:xfrm>
        </p:spPr>
        <p:txBody>
          <a:bodyPr/>
          <a:lstStyle/>
          <a:p>
            <a:pPr algn="ctr"/>
            <a:r>
              <a:rPr lang="en-US" sz="2800" cap="none" smtClean="0">
                <a:solidFill>
                  <a:schemeClr val="bg1"/>
                </a:solidFill>
              </a:rPr>
              <a:t>PHYSIOLOGICAL CHANGES OF AGEING</a:t>
            </a:r>
          </a:p>
          <a:p>
            <a:r>
              <a:rPr lang="en-US" sz="2800" cap="none" smtClean="0">
                <a:solidFill>
                  <a:schemeClr val="bg1"/>
                </a:solidFill>
              </a:rPr>
              <a:t>The physiological features of normal ageing have been identified by examining disease-free population of older people, to separate the effects of pathology from those due to time alone. However, the fraction of older people who age without disease ultimately declines to very low levels so that use of the term ‘ normal ‘ becomes debatable. </a:t>
            </a:r>
          </a:p>
        </p:txBody>
      </p:sp>
    </p:spTree>
  </p:cSld>
  <p:clrMapOvr>
    <a:masterClrMapping/>
  </p:clrMapOvr>
  <p:transition spd="slow">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
          <p:cNvPicPr>
            <a:picLocks noChangeAspect="1"/>
          </p:cNvPicPr>
          <p:nvPr/>
        </p:nvPicPr>
        <p:blipFill>
          <a:blip r:embed="rId2"/>
          <a:srcRect l="10500" t="15715" r="28123" b="4857"/>
          <a:stretch>
            <a:fillRect/>
          </a:stretch>
        </p:blipFill>
        <p:spPr bwMode="auto">
          <a:xfrm>
            <a:off x="236538" y="644525"/>
            <a:ext cx="5575300" cy="5411788"/>
          </a:xfrm>
          <a:prstGeom prst="rect">
            <a:avLst/>
          </a:prstGeom>
          <a:noFill/>
          <a:ln w="9525">
            <a:noFill/>
            <a:miter lim="800000"/>
            <a:headEnd/>
            <a:tailEnd/>
          </a:ln>
        </p:spPr>
      </p:pic>
      <p:pic>
        <p:nvPicPr>
          <p:cNvPr id="12291" name="Picture 3"/>
          <p:cNvPicPr>
            <a:picLocks noChangeAspect="1"/>
          </p:cNvPicPr>
          <p:nvPr/>
        </p:nvPicPr>
        <p:blipFill>
          <a:blip r:embed="rId3"/>
          <a:srcRect l="17429" t="25143"/>
          <a:stretch>
            <a:fillRect/>
          </a:stretch>
        </p:blipFill>
        <p:spPr bwMode="auto">
          <a:xfrm>
            <a:off x="5811838" y="644525"/>
            <a:ext cx="6251575" cy="5411788"/>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 xmlns:thm15="http://schemas.microsoft.com/office/thememl/2012/main" name="Circuit" id="{0AC2F7E7-15F5-431C-B2A2-456FE929F56C}" vid="{0911B802-464C-4241-8DD9-B60FF88E379F}"/>
    </a:ext>
  </a:extLst>
</a:theme>
</file>

<file path=docProps/app.xml><?xml version="1.0" encoding="utf-8"?>
<Properties xmlns="http://schemas.openxmlformats.org/officeDocument/2006/extended-properties" xmlns:vt="http://schemas.openxmlformats.org/officeDocument/2006/docPropsVTypes">
  <Template>TC104033919[[fn=Circuit]]</Template>
  <TotalTime>126</TotalTime>
  <Words>435</Words>
  <Application>Microsoft Office PowerPoint</Application>
  <PresentationFormat>مخصص</PresentationFormat>
  <Paragraphs>15</Paragraphs>
  <Slides>13</Slides>
  <Notes>0</Notes>
  <HiddenSlides>0</HiddenSlides>
  <MMClips>0</MMClips>
  <ScaleCrop>false</ScaleCrop>
  <HeadingPairs>
    <vt:vector size="4" baseType="variant">
      <vt:variant>
        <vt:lpstr>نسق</vt:lpstr>
      </vt:variant>
      <vt:variant>
        <vt:i4>1</vt:i4>
      </vt:variant>
      <vt:variant>
        <vt:lpstr>عناوين الشرائح</vt:lpstr>
      </vt:variant>
      <vt:variant>
        <vt:i4>13</vt:i4>
      </vt:variant>
    </vt:vector>
  </HeadingPairs>
  <TitlesOfParts>
    <vt:vector size="14" baseType="lpstr">
      <vt:lpstr>Circuit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Mohammed Emad</dc:creator>
  <cp:lastModifiedBy>Ihab</cp:lastModifiedBy>
  <cp:revision>24</cp:revision>
  <dcterms:created xsi:type="dcterms:W3CDTF">2013-12-17T17:40:52Z</dcterms:created>
  <dcterms:modified xsi:type="dcterms:W3CDTF">2013-12-23T07:10:42Z</dcterms:modified>
</cp:coreProperties>
</file>