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1" autoAdjust="0"/>
  </p:normalViewPr>
  <p:slideViewPr>
    <p:cSldViewPr snapToGrid="0">
      <p:cViewPr varScale="1">
        <p:scale>
          <a:sx n="67" d="100"/>
          <a:sy n="67" d="100"/>
        </p:scale>
        <p:origin x="126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B41267-7C50-4542-8A28-3631EE2C2D9B}" type="datetimeFigureOut">
              <a:rPr lang="ar-AE" smtClean="0"/>
              <a:t>17/01/1438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FAF06B-4699-4759-B51B-B3D5C6F613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2032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9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9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20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76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9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70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2" y="6422859"/>
            <a:ext cx="2057397" cy="365125"/>
          </a:xfrm>
        </p:spPr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9"/>
            <a:ext cx="32097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9" y="6422859"/>
            <a:ext cx="659819" cy="365125"/>
          </a:xfrm>
        </p:spPr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7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29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57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18D697-D6D3-4E86-A0E7-32F8B5EA99DB}" type="datetimeFigureOut">
              <a:rPr lang="en-US" smtClean="0">
                <a:solidFill>
                  <a:srgbClr val="099BDD"/>
                </a:solidFill>
              </a:rPr>
              <a:pPr/>
              <a:t>10/18/2016</a:t>
            </a:fld>
            <a:endParaRPr lang="en-US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FFAC2-0F99-4A55-822D-10180875F35C}" type="slidenum">
              <a:rPr lang="en-US" smtClean="0">
                <a:solidFill>
                  <a:srgbClr val="099BDD"/>
                </a:solidFill>
              </a:rPr>
              <a:pPr/>
              <a:t>‹#›</a:t>
            </a:fld>
            <a:endParaRPr lang="en-US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87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5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00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37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99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13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53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7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1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9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4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18D697-D6D3-4E86-A0E7-32F8B5EA99DB}" type="datetimeFigureOut">
              <a:rPr lang="en-US" smtClean="0">
                <a:solidFill>
                  <a:srgbClr val="099BDD"/>
                </a:solidFill>
              </a:rPr>
              <a:pPr/>
              <a:t>10/18/2016</a:t>
            </a:fld>
            <a:endParaRPr lang="en-US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FFAC2-0F99-4A55-822D-10180875F35C}" type="slidenum">
              <a:rPr lang="en-US" smtClean="0">
                <a:solidFill>
                  <a:srgbClr val="099BDD"/>
                </a:solidFill>
              </a:rPr>
              <a:pPr/>
              <a:t>‹#›</a:t>
            </a:fld>
            <a:endParaRPr lang="en-US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49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232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094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7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108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90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148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FAC2-0F99-4A55-822D-10180875F3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3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9" y="6422859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1">
                <a:solidFill>
                  <a:schemeClr val="tx1"/>
                </a:solidFill>
              </a:defRPr>
            </a:lvl1pPr>
          </a:lstStyle>
          <a:p>
            <a:pPr rtl="0"/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 rtl="0"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2" y="6422859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/>
                </a:solidFill>
              </a:defRPr>
            </a:lvl1pPr>
          </a:lstStyle>
          <a:p>
            <a:pPr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9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6BFFFAC2-0F99-4A55-822D-10180875F35C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7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6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5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53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5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7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959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15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5218D697-D6D3-4E86-A0E7-32F8B5EA99DB}" type="datetimeFigureOut">
              <a:rPr lang="en-US" smtClean="0">
                <a:solidFill>
                  <a:srgbClr val="FFFFFF"/>
                </a:solidFill>
              </a:rPr>
              <a:pPr rtl="0"/>
              <a:t>10/18/2016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6BFFFAC2-0F99-4A55-822D-10180875F35C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38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Histology</a:t>
            </a:r>
          </a:p>
          <a:p>
            <a:pPr marL="0" indent="0">
              <a:buNone/>
            </a:pPr>
            <a:r>
              <a:rPr lang="en-US" sz="4000" dirty="0" smtClean="0"/>
              <a:t>Second stage ( 2016-2017 )</a:t>
            </a:r>
          </a:p>
          <a:p>
            <a:pPr marL="0" indent="0">
              <a:buNone/>
            </a:pPr>
            <a:r>
              <a:rPr lang="en-US" sz="4000" dirty="0" smtClean="0"/>
              <a:t>Lab</a:t>
            </a:r>
            <a:r>
              <a:rPr lang="en-US" sz="4000" dirty="0"/>
              <a:t>. </a:t>
            </a:r>
            <a:r>
              <a:rPr lang="en-US" sz="4000" dirty="0" smtClean="0"/>
              <a:t>1</a:t>
            </a:r>
          </a:p>
          <a:p>
            <a:pPr marL="0" indent="0">
              <a:buNone/>
            </a:pPr>
            <a:r>
              <a:rPr lang="en-US" sz="4000" b="1" dirty="0"/>
              <a:t>Respiratory System Practical Slides </a:t>
            </a:r>
          </a:p>
        </p:txBody>
      </p:sp>
    </p:spTree>
    <p:extLst>
      <p:ext uri="{BB962C8B-B14F-4D97-AF65-F5344CB8AC3E}">
        <p14:creationId xmlns:p14="http://schemas.microsoft.com/office/powerpoint/2010/main" val="16780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5968"/>
            <a:ext cx="9144000" cy="485203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2C2C2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168" y="268343"/>
            <a:ext cx="6943725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Pseudo stratified columnar ciliated epithelium with goblet cells</a:t>
            </a:r>
            <a:r>
              <a:rPr lang="en-US" sz="2400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u="sng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question about this slide : </a:t>
            </a:r>
            <a:r>
              <a:rPr lang="en-US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kind of epithelium is found here in the upper part of this photomicrograph?</a:t>
            </a:r>
            <a:endParaRPr lang="en-US" dirty="0">
              <a:solidFill>
                <a:srgbClr val="099BDD">
                  <a:lumMod val="75000"/>
                </a:srgbClr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2" y="223154"/>
            <a:ext cx="1565975" cy="1571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700" y="2087278"/>
            <a:ext cx="4833193" cy="468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5968"/>
            <a:ext cx="9144000" cy="485203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2C2C2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168" y="268343"/>
            <a:ext cx="6943725" cy="1551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Olfactory Epithelium with Bowmen's gland and olfactory nerve fibers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question about this slide : </a:t>
            </a:r>
            <a:r>
              <a:rPr lang="en-US" dirty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kind of epithelium is found here in the upper part of this photomicrograph</a:t>
            </a:r>
            <a:endParaRPr lang="en-US" sz="2800" b="1" dirty="0">
              <a:solidFill>
                <a:srgbClr val="099BDD">
                  <a:lumMod val="75000"/>
                </a:srgbClr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2" y="223154"/>
            <a:ext cx="1565975" cy="1571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771" y="2086313"/>
            <a:ext cx="6252457" cy="46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5968"/>
            <a:ext cx="9144000" cy="485203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2C2C2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168" y="268343"/>
            <a:ext cx="6943725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slide is actually of the trachea , A is hyaline cartilage and ,B are mixed glands.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u="sng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u="sng" dirty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about this slide : </a:t>
            </a:r>
            <a:r>
              <a:rPr lang="en-US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 the tissue indicated by A and the structures indicated by B.? What is this slide of ?</a:t>
            </a:r>
            <a:endParaRPr lang="en-US" sz="2800" b="1" dirty="0">
              <a:solidFill>
                <a:srgbClr val="099BDD">
                  <a:lumMod val="75000"/>
                </a:srgbClr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2" y="223154"/>
            <a:ext cx="1565975" cy="1571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50" y="2075143"/>
            <a:ext cx="6507492" cy="474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5968"/>
            <a:ext cx="9144000" cy="485203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2C2C2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168" y="268343"/>
            <a:ext cx="6943725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Bronchus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en-US" u="sng" dirty="0" smtClean="0">
              <a:solidFill>
                <a:srgbClr val="099BDD">
                  <a:lumMod val="75000"/>
                </a:srgbClr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u="sng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u="sng" dirty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about this slide : </a:t>
            </a:r>
            <a:r>
              <a:rPr lang="en-US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this </a:t>
            </a:r>
            <a:r>
              <a:rPr lang="en-US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slide </a:t>
            </a:r>
            <a:r>
              <a:rPr lang="en-US" dirty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?</a:t>
            </a:r>
            <a:endParaRPr lang="en-US" sz="2800" b="1" dirty="0">
              <a:solidFill>
                <a:srgbClr val="099BDD">
                  <a:lumMod val="75000"/>
                </a:srgbClr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2" y="223154"/>
            <a:ext cx="1565975" cy="1571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91" y="2094154"/>
            <a:ext cx="6714418" cy="46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5968"/>
            <a:ext cx="9144000" cy="485203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2C2C2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168" y="268343"/>
            <a:ext cx="6943725" cy="135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Bronchiole</a:t>
            </a:r>
            <a:endParaRPr lang="en-US" sz="2800" b="1" dirty="0" smtClean="0">
              <a:solidFill>
                <a:srgbClr val="099BDD">
                  <a:lumMod val="75000"/>
                </a:srgbClr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en-US" u="sng" dirty="0" smtClean="0">
              <a:solidFill>
                <a:srgbClr val="099BDD">
                  <a:lumMod val="75000"/>
                </a:srgbClr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u="sng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u="sng" dirty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about this slide : </a:t>
            </a:r>
            <a:r>
              <a:rPr lang="en-US" dirty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this slide of ?</a:t>
            </a:r>
            <a:endParaRPr lang="en-US" sz="2800" b="1" dirty="0">
              <a:solidFill>
                <a:srgbClr val="099BDD">
                  <a:lumMod val="75000"/>
                </a:srgbClr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2" y="223154"/>
            <a:ext cx="1565975" cy="1571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959" y="2064625"/>
            <a:ext cx="5322082" cy="47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34174"/>
            <a:ext cx="9144000" cy="402382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168" y="268343"/>
            <a:ext cx="6943725" cy="115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lung 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u="sng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u="sng" dirty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about this slide : </a:t>
            </a:r>
            <a:r>
              <a:rPr lang="en-US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 the indicated structures and you may as well name the organ too</a:t>
            </a:r>
            <a:endParaRPr lang="en-US" b="1" dirty="0">
              <a:solidFill>
                <a:srgbClr val="099BDD">
                  <a:lumMod val="75000"/>
                </a:srgbClr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2" y="223154"/>
            <a:ext cx="1565975" cy="1571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476" y="2929305"/>
            <a:ext cx="5825722" cy="3804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" y="2887685"/>
            <a:ext cx="3136111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bronchioles </a:t>
            </a:r>
            <a:r>
              <a:rPr lang="en-US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note the absence of cartilage in their wall) </a:t>
            </a:r>
          </a:p>
          <a:p>
            <a:pPr algn="l" rtl="0"/>
            <a:r>
              <a:rPr lang="en-US" b="1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is a bronchus </a:t>
            </a:r>
            <a:r>
              <a:rPr lang="en-US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with a plate of cartilage in their upper left hand corner of its wall ) </a:t>
            </a:r>
          </a:p>
          <a:p>
            <a:pPr algn="l" rtl="0"/>
            <a:r>
              <a:rPr lang="en-US" b="1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is a terminal bronchiole branching into D the respiratory bronchial </a:t>
            </a:r>
            <a:r>
              <a:rPr lang="en-US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(which can be distinguish by the alveoli interrupting its wall) </a:t>
            </a:r>
          </a:p>
          <a:p>
            <a:pPr algn="l" rtl="0"/>
            <a:r>
              <a:rPr lang="en-US" b="1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are alveolar duct</a:t>
            </a:r>
          </a:p>
        </p:txBody>
      </p:sp>
    </p:spTree>
    <p:extLst>
      <p:ext uri="{BB962C8B-B14F-4D97-AF65-F5344CB8AC3E}">
        <p14:creationId xmlns:p14="http://schemas.microsoft.com/office/powerpoint/2010/main" val="22479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5968"/>
            <a:ext cx="9144000" cy="485203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2C2C2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168" y="268343"/>
            <a:ext cx="6943725" cy="148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are the alveoli</a:t>
            </a:r>
          </a:p>
          <a:p>
            <a:pPr algn="l" rtl="0">
              <a:spcAft>
                <a:spcPts val="800"/>
              </a:spcAft>
            </a:pPr>
            <a:endParaRPr lang="en-US" sz="2800" b="1" u="sng" dirty="0" smtClean="0">
              <a:solidFill>
                <a:srgbClr val="099BDD">
                  <a:lumMod val="75000"/>
                </a:srgbClr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u="sng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question about this slide : </a:t>
            </a:r>
            <a:r>
              <a:rPr lang="en-US" dirty="0" smtClean="0">
                <a:solidFill>
                  <a:srgbClr val="099BDD">
                    <a:lumMod val="7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structures are shown here?</a:t>
            </a:r>
            <a:endParaRPr lang="en-US" sz="2800" b="1" dirty="0">
              <a:solidFill>
                <a:srgbClr val="099BDD">
                  <a:lumMod val="75000"/>
                </a:srgbClr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2" y="223154"/>
            <a:ext cx="1565975" cy="157135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792173" y="2097410"/>
            <a:ext cx="5559653" cy="46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237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Tahoma</vt:lpstr>
      <vt:lpstr>Wingdings</vt:lpstr>
      <vt:lpstr>Banded</vt:lpstr>
      <vt:lpstr>1_Banded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smsm</dc:creator>
  <cp:lastModifiedBy>Abdalmalik Abdallateef</cp:lastModifiedBy>
  <cp:revision>6</cp:revision>
  <dcterms:created xsi:type="dcterms:W3CDTF">2016-10-16T20:16:42Z</dcterms:created>
  <dcterms:modified xsi:type="dcterms:W3CDTF">2016-10-17T23:18:34Z</dcterms:modified>
</cp:coreProperties>
</file>