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9" r:id="rId7"/>
    <p:sldId id="263" r:id="rId8"/>
    <p:sldId id="262" r:id="rId9"/>
    <p:sldId id="258" r:id="rId10"/>
    <p:sldId id="268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C918F-9E46-4B3A-93D2-872BEABD21A4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3F5D-941D-4DFA-9961-5A6911201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24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C918F-9E46-4B3A-93D2-872BEABD21A4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3F5D-941D-4DFA-9961-5A6911201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56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C918F-9E46-4B3A-93D2-872BEABD21A4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3F5D-941D-4DFA-9961-5A6911201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C918F-9E46-4B3A-93D2-872BEABD21A4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3F5D-941D-4DFA-9961-5A6911201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9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C918F-9E46-4B3A-93D2-872BEABD21A4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3F5D-941D-4DFA-9961-5A6911201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2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C918F-9E46-4B3A-93D2-872BEABD21A4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3F5D-941D-4DFA-9961-5A6911201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7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C918F-9E46-4B3A-93D2-872BEABD21A4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3F5D-941D-4DFA-9961-5A6911201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9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C918F-9E46-4B3A-93D2-872BEABD21A4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3F5D-941D-4DFA-9961-5A6911201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7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C918F-9E46-4B3A-93D2-872BEABD21A4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3F5D-941D-4DFA-9961-5A6911201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2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C918F-9E46-4B3A-93D2-872BEABD21A4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3F5D-941D-4DFA-9961-5A6911201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6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C918F-9E46-4B3A-93D2-872BEABD21A4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3F5D-941D-4DFA-9961-5A6911201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6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C918F-9E46-4B3A-93D2-872BEABD21A4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63F5D-941D-4DFA-9961-5A6911201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2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Skull</a:t>
            </a:r>
            <a:br>
              <a:rPr lang="en-US" dirty="0" smtClean="0"/>
            </a:br>
            <a:r>
              <a:rPr lang="en-US" dirty="0" smtClean="0"/>
              <a:t>Applied Anatomy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3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729" y="240298"/>
            <a:ext cx="10467528" cy="964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4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Raccoon eyes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3765" y="365125"/>
            <a:ext cx="5640035" cy="613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2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8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2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4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Sutural</a:t>
            </a:r>
            <a:r>
              <a:rPr lang="en-US" dirty="0" smtClean="0"/>
              <a:t> bones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40" y="1542197"/>
            <a:ext cx="11517639" cy="436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6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Mandibular age-related </a:t>
            </a:r>
            <a:r>
              <a:rPr lang="en-US" dirty="0" err="1" smtClean="0"/>
              <a:t>resorption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6806" y="2507824"/>
            <a:ext cx="8426735" cy="289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0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892" y="215420"/>
            <a:ext cx="2546445" cy="835878"/>
          </a:xfrm>
        </p:spPr>
        <p:txBody>
          <a:bodyPr/>
          <a:lstStyle/>
          <a:p>
            <a:r>
              <a:rPr lang="en-US" dirty="0" smtClean="0"/>
              <a:t>Pterion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8472" y="324602"/>
            <a:ext cx="5190699" cy="4703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31" y="3284652"/>
            <a:ext cx="6145250" cy="278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2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023" y="365125"/>
            <a:ext cx="8170068" cy="766201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12158" y="4664170"/>
            <a:ext cx="57718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Infant Skull: Fontanelles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00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1571" y="191070"/>
            <a:ext cx="7166314" cy="63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9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94" y="14676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Premature suture closure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2779" y="365125"/>
            <a:ext cx="5041782" cy="62186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376" y="2156346"/>
            <a:ext cx="47903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A:    </a:t>
            </a:r>
            <a:r>
              <a:rPr lang="en-US" sz="3600" dirty="0" err="1" smtClean="0"/>
              <a:t>Scaphocephaly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B:    </a:t>
            </a:r>
            <a:r>
              <a:rPr lang="en-US" sz="3600" dirty="0" err="1" smtClean="0"/>
              <a:t>Plagiocephaly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C:    Oxycephaly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7282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Teething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3109" y="365124"/>
            <a:ext cx="7384657" cy="606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Facial bones fractures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365125"/>
            <a:ext cx="5227091" cy="596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1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29</Words>
  <Application>Microsoft Office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Skull Applied Anatomy</vt:lpstr>
      <vt:lpstr>Sutural bones</vt:lpstr>
      <vt:lpstr>Mandibular age-related resorption</vt:lpstr>
      <vt:lpstr>Pterion</vt:lpstr>
      <vt:lpstr>PowerPoint Presentation</vt:lpstr>
      <vt:lpstr>PowerPoint Presentation</vt:lpstr>
      <vt:lpstr>Premature suture closure</vt:lpstr>
      <vt:lpstr>Teething</vt:lpstr>
      <vt:lpstr>Facial bones fractures</vt:lpstr>
      <vt:lpstr>PowerPoint Presentation</vt:lpstr>
      <vt:lpstr>Raccoon eyes</vt:lpstr>
      <vt:lpstr>PowerPoint Presentation</vt:lpstr>
      <vt:lpstr>PowerPoint Presentation</vt:lpstr>
      <vt:lpstr>PowerPoint Presentation</vt:lpstr>
    </vt:vector>
  </TitlesOfParts>
  <Company>Ahmed-Under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Skull Applied Anatomy</dc:title>
  <dc:creator>MMM</dc:creator>
  <cp:lastModifiedBy>MMM</cp:lastModifiedBy>
  <cp:revision>5</cp:revision>
  <dcterms:created xsi:type="dcterms:W3CDTF">2016-10-04T08:28:04Z</dcterms:created>
  <dcterms:modified xsi:type="dcterms:W3CDTF">2016-10-04T10:08:54Z</dcterms:modified>
</cp:coreProperties>
</file>