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90" r:id="rId15"/>
    <p:sldId id="291" r:id="rId16"/>
    <p:sldId id="292" r:id="rId17"/>
    <p:sldId id="293" r:id="rId18"/>
    <p:sldId id="294" r:id="rId19"/>
    <p:sldId id="282" r:id="rId20"/>
    <p:sldId id="285" r:id="rId21"/>
    <p:sldId id="286" r:id="rId22"/>
    <p:sldId id="287" r:id="rId23"/>
    <p:sldId id="288" r:id="rId24"/>
    <p:sldId id="295" r:id="rId25"/>
    <p:sldId id="278" r:id="rId26"/>
    <p:sldId id="280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1"/>
    <p:restoredTop sz="93982"/>
  </p:normalViewPr>
  <p:slideViewPr>
    <p:cSldViewPr>
      <p:cViewPr varScale="1">
        <p:scale>
          <a:sx n="108" d="100"/>
          <a:sy n="108" d="100"/>
        </p:scale>
        <p:origin x="13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988CA-0790-F04E-B6F7-3EBA0FC60FDA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2FEFE6-BBC4-9941-BB30-224D3B450DE4}">
      <dgm:prSet phldrT="[Text]"/>
      <dgm:spPr/>
      <dgm:t>
        <a:bodyPr/>
        <a:lstStyle/>
        <a:p>
          <a:r>
            <a:rPr lang="en-US" dirty="0" smtClean="0"/>
            <a:t>Extra coronal</a:t>
          </a:r>
          <a:endParaRPr lang="en-US" dirty="0"/>
        </a:p>
      </dgm:t>
    </dgm:pt>
    <dgm:pt modelId="{072CE3CF-4A92-0C4D-819E-2B0F61E60D74}" type="parTrans" cxnId="{A8B2D80F-A0E7-FD43-8324-EDA9145B3179}">
      <dgm:prSet/>
      <dgm:spPr/>
      <dgm:t>
        <a:bodyPr/>
        <a:lstStyle/>
        <a:p>
          <a:endParaRPr lang="en-US"/>
        </a:p>
      </dgm:t>
    </dgm:pt>
    <dgm:pt modelId="{9943BD5F-A67F-2345-A233-B9B348AA219A}" type="sibTrans" cxnId="{A8B2D80F-A0E7-FD43-8324-EDA9145B3179}">
      <dgm:prSet/>
      <dgm:spPr/>
      <dgm:t>
        <a:bodyPr/>
        <a:lstStyle/>
        <a:p>
          <a:endParaRPr lang="en-US"/>
        </a:p>
      </dgm:t>
    </dgm:pt>
    <dgm:pt modelId="{8E5BEDB6-E500-0F4C-A54C-252C4B52CA6F}">
      <dgm:prSet phldrT="[Text]"/>
      <dgm:spPr/>
      <dgm:t>
        <a:bodyPr/>
        <a:lstStyle/>
        <a:p>
          <a:r>
            <a:rPr lang="en-US" dirty="0" smtClean="0"/>
            <a:t>full </a:t>
          </a:r>
          <a:r>
            <a:rPr lang="en-US" dirty="0" smtClean="0"/>
            <a:t>coverage </a:t>
          </a:r>
          <a:endParaRPr lang="en-US" dirty="0"/>
        </a:p>
      </dgm:t>
    </dgm:pt>
    <dgm:pt modelId="{D184E893-D2CB-674D-97B7-0D0B405A6AF9}" type="parTrans" cxnId="{2308661F-748A-C342-9C66-6C3D2FECE067}">
      <dgm:prSet/>
      <dgm:spPr/>
      <dgm:t>
        <a:bodyPr/>
        <a:lstStyle/>
        <a:p>
          <a:endParaRPr lang="en-US"/>
        </a:p>
      </dgm:t>
    </dgm:pt>
    <dgm:pt modelId="{72D51081-E6C7-9141-A7EE-B4D7B62B4463}" type="sibTrans" cxnId="{2308661F-748A-C342-9C66-6C3D2FECE067}">
      <dgm:prSet/>
      <dgm:spPr/>
      <dgm:t>
        <a:bodyPr/>
        <a:lstStyle/>
        <a:p>
          <a:endParaRPr lang="en-US"/>
        </a:p>
      </dgm:t>
    </dgm:pt>
    <dgm:pt modelId="{1FE7B25A-198B-4B42-BDEA-0CBAF6C38B8A}">
      <dgm:prSet phldrT="[Text]"/>
      <dgm:spPr/>
      <dgm:t>
        <a:bodyPr/>
        <a:lstStyle/>
        <a:p>
          <a:r>
            <a:rPr lang="en-US" dirty="0" smtClean="0"/>
            <a:t>Intra coronal</a:t>
          </a:r>
          <a:endParaRPr lang="en-US" dirty="0"/>
        </a:p>
      </dgm:t>
    </dgm:pt>
    <dgm:pt modelId="{F2BA7B9D-EBFD-BC4B-8EA4-FF672F44FFF9}" type="parTrans" cxnId="{1D81F3AE-8BC5-9946-9AD8-C3BDFF825938}">
      <dgm:prSet/>
      <dgm:spPr/>
      <dgm:t>
        <a:bodyPr/>
        <a:lstStyle/>
        <a:p>
          <a:endParaRPr lang="en-US"/>
        </a:p>
      </dgm:t>
    </dgm:pt>
    <dgm:pt modelId="{7AF62DE6-E006-4340-B00D-F1B327E0B7F1}" type="sibTrans" cxnId="{1D81F3AE-8BC5-9946-9AD8-C3BDFF825938}">
      <dgm:prSet/>
      <dgm:spPr/>
      <dgm:t>
        <a:bodyPr/>
        <a:lstStyle/>
        <a:p>
          <a:endParaRPr lang="en-US"/>
        </a:p>
      </dgm:t>
    </dgm:pt>
    <dgm:pt modelId="{8B22B445-5D28-F749-877F-440AA3D35147}">
      <dgm:prSet phldrT="[Text]"/>
      <dgm:spPr/>
      <dgm:t>
        <a:bodyPr/>
        <a:lstStyle/>
        <a:p>
          <a:r>
            <a:rPr lang="en-US" dirty="0" smtClean="0"/>
            <a:t>Inlay </a:t>
          </a:r>
          <a:endParaRPr lang="en-US" dirty="0"/>
        </a:p>
      </dgm:t>
    </dgm:pt>
    <dgm:pt modelId="{3A19586E-5CE4-3643-BB9D-AD11018C37BB}" type="parTrans" cxnId="{98879BE1-9CE3-0044-ACE0-F76364725C09}">
      <dgm:prSet/>
      <dgm:spPr/>
      <dgm:t>
        <a:bodyPr/>
        <a:lstStyle/>
        <a:p>
          <a:endParaRPr lang="en-US"/>
        </a:p>
      </dgm:t>
    </dgm:pt>
    <dgm:pt modelId="{C8100A52-B9B5-A34B-904F-AAE26BFE57A9}" type="sibTrans" cxnId="{98879BE1-9CE3-0044-ACE0-F76364725C09}">
      <dgm:prSet/>
      <dgm:spPr/>
      <dgm:t>
        <a:bodyPr/>
        <a:lstStyle/>
        <a:p>
          <a:endParaRPr lang="en-US"/>
        </a:p>
      </dgm:t>
    </dgm:pt>
    <dgm:pt modelId="{5F85EEA6-78B1-5845-B9F4-170728658607}">
      <dgm:prSet phldrT="[Text]"/>
      <dgm:spPr/>
      <dgm:t>
        <a:bodyPr/>
        <a:lstStyle/>
        <a:p>
          <a:r>
            <a:rPr lang="en-US" dirty="0" smtClean="0"/>
            <a:t>Radicular retainers</a:t>
          </a:r>
          <a:endParaRPr lang="en-US" dirty="0"/>
        </a:p>
      </dgm:t>
    </dgm:pt>
    <dgm:pt modelId="{930C9B30-7F0F-7D46-AFC2-14B623861683}" type="parTrans" cxnId="{2771E42B-E65E-2842-9DC0-4A386C1AEA71}">
      <dgm:prSet/>
      <dgm:spPr/>
      <dgm:t>
        <a:bodyPr/>
        <a:lstStyle/>
        <a:p>
          <a:endParaRPr lang="en-US"/>
        </a:p>
      </dgm:t>
    </dgm:pt>
    <dgm:pt modelId="{DF84BD6D-9873-8D4F-B7EE-051B651EE72D}" type="sibTrans" cxnId="{2771E42B-E65E-2842-9DC0-4A386C1AEA71}">
      <dgm:prSet/>
      <dgm:spPr/>
      <dgm:t>
        <a:bodyPr/>
        <a:lstStyle/>
        <a:p>
          <a:endParaRPr lang="en-US"/>
        </a:p>
      </dgm:t>
    </dgm:pt>
    <dgm:pt modelId="{45082260-98FE-4443-A6DB-FCB06D402526}">
      <dgm:prSet phldrT="[Text]"/>
      <dgm:spPr/>
      <dgm:t>
        <a:bodyPr/>
        <a:lstStyle/>
        <a:p>
          <a:r>
            <a:rPr lang="en-US" dirty="0" smtClean="0"/>
            <a:t>partial </a:t>
          </a:r>
          <a:r>
            <a:rPr lang="en-US" dirty="0" smtClean="0"/>
            <a:t>coverage </a:t>
          </a:r>
          <a:endParaRPr lang="en-US" dirty="0"/>
        </a:p>
      </dgm:t>
    </dgm:pt>
    <dgm:pt modelId="{04788071-CB5F-1544-96FF-C428EEB0F22C}" type="parTrans" cxnId="{33E179FE-0AB5-2E40-8C71-6766F7816813}">
      <dgm:prSet/>
      <dgm:spPr/>
      <dgm:t>
        <a:bodyPr/>
        <a:lstStyle/>
        <a:p>
          <a:endParaRPr lang="en-US"/>
        </a:p>
      </dgm:t>
    </dgm:pt>
    <dgm:pt modelId="{567B7C8E-DBFE-9842-B2AD-8FC426E96CAD}" type="sibTrans" cxnId="{33E179FE-0AB5-2E40-8C71-6766F7816813}">
      <dgm:prSet/>
      <dgm:spPr/>
      <dgm:t>
        <a:bodyPr/>
        <a:lstStyle/>
        <a:p>
          <a:endParaRPr lang="en-US"/>
        </a:p>
      </dgm:t>
    </dgm:pt>
    <dgm:pt modelId="{B4B0354D-B731-6841-8CFD-0B0830569632}">
      <dgm:prSet phldrT="[Text]"/>
      <dgm:spPr/>
      <dgm:t>
        <a:bodyPr/>
        <a:lstStyle/>
        <a:p>
          <a:r>
            <a:rPr lang="en-US" dirty="0" err="1" smtClean="0"/>
            <a:t>onlay</a:t>
          </a:r>
          <a:endParaRPr lang="en-US" dirty="0"/>
        </a:p>
      </dgm:t>
    </dgm:pt>
    <dgm:pt modelId="{B391981D-10BA-CF49-9A3F-E7D91C22A312}" type="parTrans" cxnId="{D0EFB306-E03D-E34B-A3CF-F046A72A1B77}">
      <dgm:prSet/>
      <dgm:spPr/>
      <dgm:t>
        <a:bodyPr/>
        <a:lstStyle/>
        <a:p>
          <a:endParaRPr lang="en-US"/>
        </a:p>
      </dgm:t>
    </dgm:pt>
    <dgm:pt modelId="{FDB938CA-4288-C945-B774-2ED43C96CE9B}" type="sibTrans" cxnId="{D0EFB306-E03D-E34B-A3CF-F046A72A1B77}">
      <dgm:prSet/>
      <dgm:spPr/>
      <dgm:t>
        <a:bodyPr/>
        <a:lstStyle/>
        <a:p>
          <a:endParaRPr lang="en-US"/>
        </a:p>
      </dgm:t>
    </dgm:pt>
    <dgm:pt modelId="{74B98282-D1F2-0848-80E1-9A33ADB4296E}">
      <dgm:prSet phldrT="[Text]"/>
      <dgm:spPr/>
      <dgm:t>
        <a:bodyPr/>
        <a:lstStyle/>
        <a:p>
          <a:r>
            <a:rPr lang="en-US" dirty="0" smtClean="0"/>
            <a:t>complete metal</a:t>
          </a:r>
          <a:endParaRPr lang="en-US" dirty="0"/>
        </a:p>
      </dgm:t>
    </dgm:pt>
    <dgm:pt modelId="{3696FEF7-6995-924D-A173-91C1A91A70CE}" type="parTrans" cxnId="{6791D6A1-0727-8B4C-84A5-2BB0C95B6417}">
      <dgm:prSet/>
      <dgm:spPr/>
      <dgm:t>
        <a:bodyPr/>
        <a:lstStyle/>
        <a:p>
          <a:endParaRPr lang="en-US"/>
        </a:p>
      </dgm:t>
    </dgm:pt>
    <dgm:pt modelId="{A02A2C32-18BD-7441-BBD1-BA9E0C9B65FE}" type="sibTrans" cxnId="{6791D6A1-0727-8B4C-84A5-2BB0C95B6417}">
      <dgm:prSet/>
      <dgm:spPr/>
      <dgm:t>
        <a:bodyPr/>
        <a:lstStyle/>
        <a:p>
          <a:endParaRPr lang="en-US"/>
        </a:p>
      </dgm:t>
    </dgm:pt>
    <dgm:pt modelId="{6F249C71-EFCF-1143-83A2-42114C7C7EF2}">
      <dgm:prSet phldrT="[Text]"/>
      <dgm:spPr/>
      <dgm:t>
        <a:bodyPr/>
        <a:lstStyle/>
        <a:p>
          <a:r>
            <a:rPr lang="en-US" dirty="0" smtClean="0"/>
            <a:t>metal fused to </a:t>
          </a:r>
          <a:r>
            <a:rPr lang="en-US" dirty="0" err="1" smtClean="0"/>
            <a:t>seramic</a:t>
          </a:r>
          <a:endParaRPr lang="en-US" dirty="0"/>
        </a:p>
      </dgm:t>
    </dgm:pt>
    <dgm:pt modelId="{28FE5EFE-AAB4-AA4B-8326-3CAA1A993767}" type="parTrans" cxnId="{F5DE7DA6-85F8-6144-B879-930DC5C000EB}">
      <dgm:prSet/>
      <dgm:spPr/>
      <dgm:t>
        <a:bodyPr/>
        <a:lstStyle/>
        <a:p>
          <a:endParaRPr lang="en-US"/>
        </a:p>
      </dgm:t>
    </dgm:pt>
    <dgm:pt modelId="{F9B6481A-4FCD-5244-A19A-C45712949679}" type="sibTrans" cxnId="{F5DE7DA6-85F8-6144-B879-930DC5C000EB}">
      <dgm:prSet/>
      <dgm:spPr/>
      <dgm:t>
        <a:bodyPr/>
        <a:lstStyle/>
        <a:p>
          <a:endParaRPr lang="en-US"/>
        </a:p>
      </dgm:t>
    </dgm:pt>
    <dgm:pt modelId="{D8CD9FA3-CA55-254D-B476-6ACD154774BE}">
      <dgm:prSet phldrT="[Text]"/>
      <dgm:spPr/>
      <dgm:t>
        <a:bodyPr/>
        <a:lstStyle/>
        <a:p>
          <a:r>
            <a:rPr lang="en-US" dirty="0" smtClean="0"/>
            <a:t>3/4 crown</a:t>
          </a:r>
          <a:endParaRPr lang="en-US" dirty="0"/>
        </a:p>
      </dgm:t>
    </dgm:pt>
    <dgm:pt modelId="{1C81266A-0458-5647-AF2D-CD601763A68A}" type="parTrans" cxnId="{2BBB65C1-093A-FC42-9FEF-7CA2A7F54116}">
      <dgm:prSet/>
      <dgm:spPr/>
      <dgm:t>
        <a:bodyPr/>
        <a:lstStyle/>
        <a:p>
          <a:endParaRPr lang="en-US"/>
        </a:p>
      </dgm:t>
    </dgm:pt>
    <dgm:pt modelId="{67DC7B54-AFA5-2345-975C-48CD5E9A0739}" type="sibTrans" cxnId="{2BBB65C1-093A-FC42-9FEF-7CA2A7F54116}">
      <dgm:prSet/>
      <dgm:spPr/>
      <dgm:t>
        <a:bodyPr/>
        <a:lstStyle/>
        <a:p>
          <a:endParaRPr lang="en-US"/>
        </a:p>
      </dgm:t>
    </dgm:pt>
    <dgm:pt modelId="{7F4716B4-0E00-BA40-AC5D-0CE48A3E4392}">
      <dgm:prSet phldrT="[Text]"/>
      <dgm:spPr/>
      <dgm:t>
        <a:bodyPr/>
        <a:lstStyle/>
        <a:p>
          <a:r>
            <a:rPr lang="en-US" dirty="0" smtClean="0"/>
            <a:t>reverse 3/4 crown</a:t>
          </a:r>
          <a:endParaRPr lang="en-US" dirty="0"/>
        </a:p>
      </dgm:t>
    </dgm:pt>
    <dgm:pt modelId="{C9F6193C-15DA-B24E-A4A7-1FA265CEE59D}" type="parTrans" cxnId="{54EC5F29-F037-DA40-A23C-BE26E68F778D}">
      <dgm:prSet/>
      <dgm:spPr/>
      <dgm:t>
        <a:bodyPr/>
        <a:lstStyle/>
        <a:p>
          <a:endParaRPr lang="en-US"/>
        </a:p>
      </dgm:t>
    </dgm:pt>
    <dgm:pt modelId="{4CF5242B-649F-B544-8D53-CA4AF1C96D54}" type="sibTrans" cxnId="{54EC5F29-F037-DA40-A23C-BE26E68F778D}">
      <dgm:prSet/>
      <dgm:spPr/>
      <dgm:t>
        <a:bodyPr/>
        <a:lstStyle/>
        <a:p>
          <a:endParaRPr lang="en-US"/>
        </a:p>
      </dgm:t>
    </dgm:pt>
    <dgm:pt modelId="{DD8A2275-EC78-E743-A32B-FF49DE2C3B8E}">
      <dgm:prSet phldrT="[Text]"/>
      <dgm:spPr/>
      <dgm:t>
        <a:bodyPr/>
        <a:lstStyle/>
        <a:p>
          <a:r>
            <a:rPr lang="en-US" dirty="0" smtClean="0"/>
            <a:t>7/8 crown</a:t>
          </a:r>
          <a:endParaRPr lang="en-US" dirty="0"/>
        </a:p>
      </dgm:t>
    </dgm:pt>
    <dgm:pt modelId="{D36CD0CF-6997-6044-BB84-A74D6F5C8EE6}" type="parTrans" cxnId="{A75F5C96-908D-A54C-AF65-12E3FFF8B1EC}">
      <dgm:prSet/>
      <dgm:spPr/>
      <dgm:t>
        <a:bodyPr/>
        <a:lstStyle/>
        <a:p>
          <a:endParaRPr lang="en-US"/>
        </a:p>
      </dgm:t>
    </dgm:pt>
    <dgm:pt modelId="{4BC3DBAA-9537-5A4C-B1AD-3D344E03970A}" type="sibTrans" cxnId="{A75F5C96-908D-A54C-AF65-12E3FFF8B1EC}">
      <dgm:prSet/>
      <dgm:spPr/>
      <dgm:t>
        <a:bodyPr/>
        <a:lstStyle/>
        <a:p>
          <a:endParaRPr lang="en-US"/>
        </a:p>
      </dgm:t>
    </dgm:pt>
    <dgm:pt modelId="{4F7F3508-FC6E-B34E-A936-31F675A932F8}">
      <dgm:prSet phldrT="[Text]"/>
      <dgm:spPr/>
      <dgm:t>
        <a:bodyPr/>
        <a:lstStyle/>
        <a:p>
          <a:r>
            <a:rPr lang="en-US" dirty="0" smtClean="0"/>
            <a:t>resin bonded retainers</a:t>
          </a:r>
        </a:p>
        <a:p>
          <a:endParaRPr lang="en-US" dirty="0"/>
        </a:p>
      </dgm:t>
    </dgm:pt>
    <dgm:pt modelId="{6F8BE448-67D3-A742-974F-6059317BCE58}" type="parTrans" cxnId="{C44414F9-0A84-B646-824D-7F40A8D3009E}">
      <dgm:prSet/>
      <dgm:spPr/>
      <dgm:t>
        <a:bodyPr/>
        <a:lstStyle/>
        <a:p>
          <a:endParaRPr lang="en-US"/>
        </a:p>
      </dgm:t>
    </dgm:pt>
    <dgm:pt modelId="{ABD6FACB-BC9B-4949-893A-692D162FA6B1}" type="sibTrans" cxnId="{C44414F9-0A84-B646-824D-7F40A8D3009E}">
      <dgm:prSet/>
      <dgm:spPr/>
      <dgm:t>
        <a:bodyPr/>
        <a:lstStyle/>
        <a:p>
          <a:endParaRPr lang="en-US"/>
        </a:p>
      </dgm:t>
    </dgm:pt>
    <dgm:pt modelId="{75E17812-00B1-B040-938D-64FCEDAA9F96}">
      <dgm:prSet phldrT="[Text]"/>
      <dgm:spPr/>
      <dgm:t>
        <a:bodyPr/>
        <a:lstStyle/>
        <a:p>
          <a:r>
            <a:rPr lang="en-US" dirty="0" smtClean="0"/>
            <a:t>all ceramic zirconia bridge</a:t>
          </a:r>
          <a:endParaRPr lang="en-US" dirty="0"/>
        </a:p>
      </dgm:t>
    </dgm:pt>
    <dgm:pt modelId="{003ACDF3-732F-7548-AA35-0B3B0483E2E7}" type="sibTrans" cxnId="{FC608524-EA0D-FD40-97C7-CECD1E409979}">
      <dgm:prSet/>
      <dgm:spPr/>
      <dgm:t>
        <a:bodyPr/>
        <a:lstStyle/>
        <a:p>
          <a:endParaRPr lang="en-US"/>
        </a:p>
      </dgm:t>
    </dgm:pt>
    <dgm:pt modelId="{105E327D-6414-D040-88A0-4A51CCCA476A}" type="parTrans" cxnId="{FC608524-EA0D-FD40-97C7-CECD1E409979}">
      <dgm:prSet/>
      <dgm:spPr/>
      <dgm:t>
        <a:bodyPr/>
        <a:lstStyle/>
        <a:p>
          <a:endParaRPr lang="en-US"/>
        </a:p>
      </dgm:t>
    </dgm:pt>
    <dgm:pt modelId="{9A87AEA7-5CD5-6E4E-9308-C15AD3FCEE59}" type="pres">
      <dgm:prSet presAssocID="{A34988CA-0790-F04E-B6F7-3EBA0FC60F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2CE114-3A53-AC4E-9DE2-3575A10EA276}" type="pres">
      <dgm:prSet presAssocID="{BC2FEFE6-BBC4-9941-BB30-224D3B450DE4}" presName="hierRoot1" presStyleCnt="0">
        <dgm:presLayoutVars>
          <dgm:hierBranch val="init"/>
        </dgm:presLayoutVars>
      </dgm:prSet>
      <dgm:spPr/>
    </dgm:pt>
    <dgm:pt modelId="{73B3C191-5CC7-2549-BFC4-328388DA3644}" type="pres">
      <dgm:prSet presAssocID="{BC2FEFE6-BBC4-9941-BB30-224D3B450DE4}" presName="rootComposite1" presStyleCnt="0"/>
      <dgm:spPr/>
    </dgm:pt>
    <dgm:pt modelId="{A9BCED1B-258D-6848-8B42-95907FE066E4}" type="pres">
      <dgm:prSet presAssocID="{BC2FEFE6-BBC4-9941-BB30-224D3B450DE4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1BDE1F-9D7E-4A44-B69D-573B8A1CD3CF}" type="pres">
      <dgm:prSet presAssocID="{BC2FEFE6-BBC4-9941-BB30-224D3B450DE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7983F46-2BFE-5341-824F-18A902966864}" type="pres">
      <dgm:prSet presAssocID="{BC2FEFE6-BBC4-9941-BB30-224D3B450DE4}" presName="hierChild2" presStyleCnt="0"/>
      <dgm:spPr/>
    </dgm:pt>
    <dgm:pt modelId="{8B7062FB-6FF6-0041-B9A4-FD9C61D5160E}" type="pres">
      <dgm:prSet presAssocID="{D184E893-D2CB-674D-97B7-0D0B405A6AF9}" presName="Name37" presStyleLbl="parChTrans1D2" presStyleIdx="0" presStyleCnt="5"/>
      <dgm:spPr/>
      <dgm:t>
        <a:bodyPr/>
        <a:lstStyle/>
        <a:p>
          <a:endParaRPr lang="en-US"/>
        </a:p>
      </dgm:t>
    </dgm:pt>
    <dgm:pt modelId="{A07C8F5F-C68C-274C-8D3F-6B0B8E30C5E1}" type="pres">
      <dgm:prSet presAssocID="{8E5BEDB6-E500-0F4C-A54C-252C4B52CA6F}" presName="hierRoot2" presStyleCnt="0">
        <dgm:presLayoutVars>
          <dgm:hierBranch val="init"/>
        </dgm:presLayoutVars>
      </dgm:prSet>
      <dgm:spPr/>
    </dgm:pt>
    <dgm:pt modelId="{192E4337-71FB-504F-909A-B9C691D96261}" type="pres">
      <dgm:prSet presAssocID="{8E5BEDB6-E500-0F4C-A54C-252C4B52CA6F}" presName="rootComposite" presStyleCnt="0"/>
      <dgm:spPr/>
    </dgm:pt>
    <dgm:pt modelId="{E6176DE2-22D8-D749-A460-B6A3CD1CC19F}" type="pres">
      <dgm:prSet presAssocID="{8E5BEDB6-E500-0F4C-A54C-252C4B52CA6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B84839-FE01-984A-9A40-0562B5330A6A}" type="pres">
      <dgm:prSet presAssocID="{8E5BEDB6-E500-0F4C-A54C-252C4B52CA6F}" presName="rootConnector" presStyleLbl="node2" presStyleIdx="0" presStyleCnt="5"/>
      <dgm:spPr/>
      <dgm:t>
        <a:bodyPr/>
        <a:lstStyle/>
        <a:p>
          <a:endParaRPr lang="en-US"/>
        </a:p>
      </dgm:t>
    </dgm:pt>
    <dgm:pt modelId="{CF10670E-553F-0346-863F-BD45C2369569}" type="pres">
      <dgm:prSet presAssocID="{8E5BEDB6-E500-0F4C-A54C-252C4B52CA6F}" presName="hierChild4" presStyleCnt="0"/>
      <dgm:spPr/>
    </dgm:pt>
    <dgm:pt modelId="{480085C7-C601-DA4C-9E9F-7D791DA2EC72}" type="pres">
      <dgm:prSet presAssocID="{3696FEF7-6995-924D-A173-91C1A91A70CE}" presName="Name37" presStyleLbl="parChTrans1D3" presStyleIdx="0" presStyleCnt="6"/>
      <dgm:spPr/>
      <dgm:t>
        <a:bodyPr/>
        <a:lstStyle/>
        <a:p>
          <a:endParaRPr lang="en-US"/>
        </a:p>
      </dgm:t>
    </dgm:pt>
    <dgm:pt modelId="{8A651DDE-5D6F-1243-82AD-718B67236B27}" type="pres">
      <dgm:prSet presAssocID="{74B98282-D1F2-0848-80E1-9A33ADB4296E}" presName="hierRoot2" presStyleCnt="0">
        <dgm:presLayoutVars>
          <dgm:hierBranch val="init"/>
        </dgm:presLayoutVars>
      </dgm:prSet>
      <dgm:spPr/>
    </dgm:pt>
    <dgm:pt modelId="{98EAC3C4-2E3D-3947-B2F9-F1486B3FC4EE}" type="pres">
      <dgm:prSet presAssocID="{74B98282-D1F2-0848-80E1-9A33ADB4296E}" presName="rootComposite" presStyleCnt="0"/>
      <dgm:spPr/>
    </dgm:pt>
    <dgm:pt modelId="{E1E06FFE-3026-BC48-BB98-8771C9B4F511}" type="pres">
      <dgm:prSet presAssocID="{74B98282-D1F2-0848-80E1-9A33ADB4296E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C7A5F0-561F-2442-BF4F-FE49775F5C0D}" type="pres">
      <dgm:prSet presAssocID="{74B98282-D1F2-0848-80E1-9A33ADB4296E}" presName="rootConnector" presStyleLbl="node3" presStyleIdx="0" presStyleCnt="6"/>
      <dgm:spPr/>
      <dgm:t>
        <a:bodyPr/>
        <a:lstStyle/>
        <a:p>
          <a:endParaRPr lang="en-US"/>
        </a:p>
      </dgm:t>
    </dgm:pt>
    <dgm:pt modelId="{B9665BF3-5A23-8242-9E82-5939199086DC}" type="pres">
      <dgm:prSet presAssocID="{74B98282-D1F2-0848-80E1-9A33ADB4296E}" presName="hierChild4" presStyleCnt="0"/>
      <dgm:spPr/>
    </dgm:pt>
    <dgm:pt modelId="{E2F02238-51EC-9D40-B382-4817D9F97109}" type="pres">
      <dgm:prSet presAssocID="{74B98282-D1F2-0848-80E1-9A33ADB4296E}" presName="hierChild5" presStyleCnt="0"/>
      <dgm:spPr/>
    </dgm:pt>
    <dgm:pt modelId="{DC653B0A-C704-F948-8B22-CC4516D3F409}" type="pres">
      <dgm:prSet presAssocID="{105E327D-6414-D040-88A0-4A51CCCA476A}" presName="Name37" presStyleLbl="parChTrans1D3" presStyleIdx="1" presStyleCnt="6"/>
      <dgm:spPr/>
      <dgm:t>
        <a:bodyPr/>
        <a:lstStyle/>
        <a:p>
          <a:endParaRPr lang="en-US"/>
        </a:p>
      </dgm:t>
    </dgm:pt>
    <dgm:pt modelId="{68938502-74AF-F740-9D56-4AB6FB0B88C4}" type="pres">
      <dgm:prSet presAssocID="{75E17812-00B1-B040-938D-64FCEDAA9F96}" presName="hierRoot2" presStyleCnt="0">
        <dgm:presLayoutVars>
          <dgm:hierBranch val="init"/>
        </dgm:presLayoutVars>
      </dgm:prSet>
      <dgm:spPr/>
    </dgm:pt>
    <dgm:pt modelId="{70639084-CFFF-0948-B41C-1F6F3252BE9A}" type="pres">
      <dgm:prSet presAssocID="{75E17812-00B1-B040-938D-64FCEDAA9F96}" presName="rootComposite" presStyleCnt="0"/>
      <dgm:spPr/>
    </dgm:pt>
    <dgm:pt modelId="{42EE34A0-229D-D244-899E-9A16ECE7B989}" type="pres">
      <dgm:prSet presAssocID="{75E17812-00B1-B040-938D-64FCEDAA9F96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978EA4-FC2F-FF4D-9B73-91A75667BECA}" type="pres">
      <dgm:prSet presAssocID="{75E17812-00B1-B040-938D-64FCEDAA9F96}" presName="rootConnector" presStyleLbl="node3" presStyleIdx="1" presStyleCnt="6"/>
      <dgm:spPr/>
      <dgm:t>
        <a:bodyPr/>
        <a:lstStyle/>
        <a:p>
          <a:endParaRPr lang="en-US"/>
        </a:p>
      </dgm:t>
    </dgm:pt>
    <dgm:pt modelId="{559AAEC5-429C-E649-93BA-3275B53C1AA4}" type="pres">
      <dgm:prSet presAssocID="{75E17812-00B1-B040-938D-64FCEDAA9F96}" presName="hierChild4" presStyleCnt="0"/>
      <dgm:spPr/>
    </dgm:pt>
    <dgm:pt modelId="{AF097AF1-64F7-B940-8EEF-6F214542320C}" type="pres">
      <dgm:prSet presAssocID="{75E17812-00B1-B040-938D-64FCEDAA9F96}" presName="hierChild5" presStyleCnt="0"/>
      <dgm:spPr/>
    </dgm:pt>
    <dgm:pt modelId="{B688ADB4-2CD8-7642-BE14-170139A6B430}" type="pres">
      <dgm:prSet presAssocID="{28FE5EFE-AAB4-AA4B-8326-3CAA1A993767}" presName="Name37" presStyleLbl="parChTrans1D3" presStyleIdx="2" presStyleCnt="6"/>
      <dgm:spPr/>
      <dgm:t>
        <a:bodyPr/>
        <a:lstStyle/>
        <a:p>
          <a:endParaRPr lang="en-US"/>
        </a:p>
      </dgm:t>
    </dgm:pt>
    <dgm:pt modelId="{16547848-EE47-3747-B10E-2ED857F1E359}" type="pres">
      <dgm:prSet presAssocID="{6F249C71-EFCF-1143-83A2-42114C7C7EF2}" presName="hierRoot2" presStyleCnt="0">
        <dgm:presLayoutVars>
          <dgm:hierBranch val="init"/>
        </dgm:presLayoutVars>
      </dgm:prSet>
      <dgm:spPr/>
    </dgm:pt>
    <dgm:pt modelId="{4DD82853-7CED-244D-A75D-E50804876B53}" type="pres">
      <dgm:prSet presAssocID="{6F249C71-EFCF-1143-83A2-42114C7C7EF2}" presName="rootComposite" presStyleCnt="0"/>
      <dgm:spPr/>
    </dgm:pt>
    <dgm:pt modelId="{761B9007-CAA8-2744-99C9-3EF72C851AFD}" type="pres">
      <dgm:prSet presAssocID="{6F249C71-EFCF-1143-83A2-42114C7C7EF2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83335D-87C9-0042-BD24-C3DE5467C18B}" type="pres">
      <dgm:prSet presAssocID="{6F249C71-EFCF-1143-83A2-42114C7C7EF2}" presName="rootConnector" presStyleLbl="node3" presStyleIdx="2" presStyleCnt="6"/>
      <dgm:spPr/>
      <dgm:t>
        <a:bodyPr/>
        <a:lstStyle/>
        <a:p>
          <a:endParaRPr lang="en-US"/>
        </a:p>
      </dgm:t>
    </dgm:pt>
    <dgm:pt modelId="{7C09BB28-E442-D949-95D3-E9202CB2B1B1}" type="pres">
      <dgm:prSet presAssocID="{6F249C71-EFCF-1143-83A2-42114C7C7EF2}" presName="hierChild4" presStyleCnt="0"/>
      <dgm:spPr/>
    </dgm:pt>
    <dgm:pt modelId="{FDB7C39F-8712-0D49-A12E-0BA26C0070EC}" type="pres">
      <dgm:prSet presAssocID="{6F249C71-EFCF-1143-83A2-42114C7C7EF2}" presName="hierChild5" presStyleCnt="0"/>
      <dgm:spPr/>
    </dgm:pt>
    <dgm:pt modelId="{B8C70F88-09EE-7E4F-A5BE-B3F5C8B1365E}" type="pres">
      <dgm:prSet presAssocID="{8E5BEDB6-E500-0F4C-A54C-252C4B52CA6F}" presName="hierChild5" presStyleCnt="0"/>
      <dgm:spPr/>
    </dgm:pt>
    <dgm:pt modelId="{2D45FBE8-3833-3145-B68F-25990DD3E8B0}" type="pres">
      <dgm:prSet presAssocID="{04788071-CB5F-1544-96FF-C428EEB0F22C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32AD276-C868-5545-9183-048CA4254229}" type="pres">
      <dgm:prSet presAssocID="{45082260-98FE-4443-A6DB-FCB06D402526}" presName="hierRoot2" presStyleCnt="0">
        <dgm:presLayoutVars>
          <dgm:hierBranch val="init"/>
        </dgm:presLayoutVars>
      </dgm:prSet>
      <dgm:spPr/>
    </dgm:pt>
    <dgm:pt modelId="{179A9839-89E5-2C4F-9340-A7112414C720}" type="pres">
      <dgm:prSet presAssocID="{45082260-98FE-4443-A6DB-FCB06D402526}" presName="rootComposite" presStyleCnt="0"/>
      <dgm:spPr/>
    </dgm:pt>
    <dgm:pt modelId="{6FC4F952-43A3-414E-ACAE-EE9C7D64C585}" type="pres">
      <dgm:prSet presAssocID="{45082260-98FE-4443-A6DB-FCB06D40252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1E32A-6BA3-E044-AA30-C0BF8FC5273A}" type="pres">
      <dgm:prSet presAssocID="{45082260-98FE-4443-A6DB-FCB06D402526}" presName="rootConnector" presStyleLbl="node2" presStyleIdx="1" presStyleCnt="5"/>
      <dgm:spPr/>
      <dgm:t>
        <a:bodyPr/>
        <a:lstStyle/>
        <a:p>
          <a:endParaRPr lang="en-US"/>
        </a:p>
      </dgm:t>
    </dgm:pt>
    <dgm:pt modelId="{94C22D41-61A1-0B4E-85AF-8B6A9B177BA2}" type="pres">
      <dgm:prSet presAssocID="{45082260-98FE-4443-A6DB-FCB06D402526}" presName="hierChild4" presStyleCnt="0"/>
      <dgm:spPr/>
    </dgm:pt>
    <dgm:pt modelId="{926450D6-D4AB-A74D-AC1C-9F6CEF4E663F}" type="pres">
      <dgm:prSet presAssocID="{1C81266A-0458-5647-AF2D-CD601763A68A}" presName="Name37" presStyleLbl="parChTrans1D3" presStyleIdx="3" presStyleCnt="6"/>
      <dgm:spPr/>
      <dgm:t>
        <a:bodyPr/>
        <a:lstStyle/>
        <a:p>
          <a:endParaRPr lang="en-US"/>
        </a:p>
      </dgm:t>
    </dgm:pt>
    <dgm:pt modelId="{2DB1E682-9F0C-4344-8D11-5B5D12758C14}" type="pres">
      <dgm:prSet presAssocID="{D8CD9FA3-CA55-254D-B476-6ACD154774BE}" presName="hierRoot2" presStyleCnt="0">
        <dgm:presLayoutVars>
          <dgm:hierBranch val="init"/>
        </dgm:presLayoutVars>
      </dgm:prSet>
      <dgm:spPr/>
    </dgm:pt>
    <dgm:pt modelId="{E334D732-F18D-F24E-9B40-D1EDDFD2D368}" type="pres">
      <dgm:prSet presAssocID="{D8CD9FA3-CA55-254D-B476-6ACD154774BE}" presName="rootComposite" presStyleCnt="0"/>
      <dgm:spPr/>
    </dgm:pt>
    <dgm:pt modelId="{5F5B0D26-89D1-5A4B-9F37-9502BC808CBE}" type="pres">
      <dgm:prSet presAssocID="{D8CD9FA3-CA55-254D-B476-6ACD154774BE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B8BB57-176E-9844-AB9B-56EF8688AE08}" type="pres">
      <dgm:prSet presAssocID="{D8CD9FA3-CA55-254D-B476-6ACD154774BE}" presName="rootConnector" presStyleLbl="node3" presStyleIdx="3" presStyleCnt="6"/>
      <dgm:spPr/>
      <dgm:t>
        <a:bodyPr/>
        <a:lstStyle/>
        <a:p>
          <a:endParaRPr lang="en-US"/>
        </a:p>
      </dgm:t>
    </dgm:pt>
    <dgm:pt modelId="{97A76DEA-2469-EE40-8057-6A71194469C3}" type="pres">
      <dgm:prSet presAssocID="{D8CD9FA3-CA55-254D-B476-6ACD154774BE}" presName="hierChild4" presStyleCnt="0"/>
      <dgm:spPr/>
    </dgm:pt>
    <dgm:pt modelId="{EF406142-193E-B541-9A34-CBDD96698715}" type="pres">
      <dgm:prSet presAssocID="{D8CD9FA3-CA55-254D-B476-6ACD154774BE}" presName="hierChild5" presStyleCnt="0"/>
      <dgm:spPr/>
    </dgm:pt>
    <dgm:pt modelId="{27BA41B4-01BE-3841-B3D1-DEF23F944F7F}" type="pres">
      <dgm:prSet presAssocID="{C9F6193C-15DA-B24E-A4A7-1FA265CEE59D}" presName="Name37" presStyleLbl="parChTrans1D3" presStyleIdx="4" presStyleCnt="6"/>
      <dgm:spPr/>
      <dgm:t>
        <a:bodyPr/>
        <a:lstStyle/>
        <a:p>
          <a:endParaRPr lang="en-US"/>
        </a:p>
      </dgm:t>
    </dgm:pt>
    <dgm:pt modelId="{BA62889F-65C1-8342-872D-4E9D0B40B485}" type="pres">
      <dgm:prSet presAssocID="{7F4716B4-0E00-BA40-AC5D-0CE48A3E4392}" presName="hierRoot2" presStyleCnt="0">
        <dgm:presLayoutVars>
          <dgm:hierBranch val="init"/>
        </dgm:presLayoutVars>
      </dgm:prSet>
      <dgm:spPr/>
    </dgm:pt>
    <dgm:pt modelId="{3EC177FA-CAB4-B241-AF27-8B586121D9A3}" type="pres">
      <dgm:prSet presAssocID="{7F4716B4-0E00-BA40-AC5D-0CE48A3E4392}" presName="rootComposite" presStyleCnt="0"/>
      <dgm:spPr/>
    </dgm:pt>
    <dgm:pt modelId="{4F84018B-4BE0-8F4D-A93E-AF0BF7FBEA7B}" type="pres">
      <dgm:prSet presAssocID="{7F4716B4-0E00-BA40-AC5D-0CE48A3E4392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02518A-15C7-124E-8A8D-E1B86E2669CB}" type="pres">
      <dgm:prSet presAssocID="{7F4716B4-0E00-BA40-AC5D-0CE48A3E4392}" presName="rootConnector" presStyleLbl="node3" presStyleIdx="4" presStyleCnt="6"/>
      <dgm:spPr/>
      <dgm:t>
        <a:bodyPr/>
        <a:lstStyle/>
        <a:p>
          <a:endParaRPr lang="en-US"/>
        </a:p>
      </dgm:t>
    </dgm:pt>
    <dgm:pt modelId="{4E0E4876-E1B5-7A4A-83B3-F2B37693046E}" type="pres">
      <dgm:prSet presAssocID="{7F4716B4-0E00-BA40-AC5D-0CE48A3E4392}" presName="hierChild4" presStyleCnt="0"/>
      <dgm:spPr/>
    </dgm:pt>
    <dgm:pt modelId="{58B699C0-07D4-3742-BCD5-15D988C52037}" type="pres">
      <dgm:prSet presAssocID="{7F4716B4-0E00-BA40-AC5D-0CE48A3E4392}" presName="hierChild5" presStyleCnt="0"/>
      <dgm:spPr/>
    </dgm:pt>
    <dgm:pt modelId="{EE467D70-A1DD-4C42-99B1-3707DEEE38D3}" type="pres">
      <dgm:prSet presAssocID="{D36CD0CF-6997-6044-BB84-A74D6F5C8EE6}" presName="Name37" presStyleLbl="parChTrans1D3" presStyleIdx="5" presStyleCnt="6"/>
      <dgm:spPr/>
      <dgm:t>
        <a:bodyPr/>
        <a:lstStyle/>
        <a:p>
          <a:endParaRPr lang="en-US"/>
        </a:p>
      </dgm:t>
    </dgm:pt>
    <dgm:pt modelId="{8899F530-0F50-2D42-88C8-D44FF930B6C6}" type="pres">
      <dgm:prSet presAssocID="{DD8A2275-EC78-E743-A32B-FF49DE2C3B8E}" presName="hierRoot2" presStyleCnt="0">
        <dgm:presLayoutVars>
          <dgm:hierBranch val="init"/>
        </dgm:presLayoutVars>
      </dgm:prSet>
      <dgm:spPr/>
    </dgm:pt>
    <dgm:pt modelId="{3A4EB680-E0A3-524A-9D16-0B5A09F0DDB6}" type="pres">
      <dgm:prSet presAssocID="{DD8A2275-EC78-E743-A32B-FF49DE2C3B8E}" presName="rootComposite" presStyleCnt="0"/>
      <dgm:spPr/>
    </dgm:pt>
    <dgm:pt modelId="{7F8795AA-DD2B-DF48-BB38-6FE69C0EF36E}" type="pres">
      <dgm:prSet presAssocID="{DD8A2275-EC78-E743-A32B-FF49DE2C3B8E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E096A-FFD2-1146-9DBF-B99A2BFFF7D8}" type="pres">
      <dgm:prSet presAssocID="{DD8A2275-EC78-E743-A32B-FF49DE2C3B8E}" presName="rootConnector" presStyleLbl="node3" presStyleIdx="5" presStyleCnt="6"/>
      <dgm:spPr/>
      <dgm:t>
        <a:bodyPr/>
        <a:lstStyle/>
        <a:p>
          <a:endParaRPr lang="en-US"/>
        </a:p>
      </dgm:t>
    </dgm:pt>
    <dgm:pt modelId="{8395053C-FBE1-CE4E-8B02-3F65A7FF1B06}" type="pres">
      <dgm:prSet presAssocID="{DD8A2275-EC78-E743-A32B-FF49DE2C3B8E}" presName="hierChild4" presStyleCnt="0"/>
      <dgm:spPr/>
    </dgm:pt>
    <dgm:pt modelId="{95697B8A-2BE0-DB42-ABB0-79257D3E855D}" type="pres">
      <dgm:prSet presAssocID="{DD8A2275-EC78-E743-A32B-FF49DE2C3B8E}" presName="hierChild5" presStyleCnt="0"/>
      <dgm:spPr/>
    </dgm:pt>
    <dgm:pt modelId="{95BDC189-9113-2A4B-89B1-B5DEADC6085C}" type="pres">
      <dgm:prSet presAssocID="{45082260-98FE-4443-A6DB-FCB06D402526}" presName="hierChild5" presStyleCnt="0"/>
      <dgm:spPr/>
    </dgm:pt>
    <dgm:pt modelId="{27FA1304-FDF6-E849-B8E4-7F4387D97098}" type="pres">
      <dgm:prSet presAssocID="{6F8BE448-67D3-A742-974F-6059317BCE58}" presName="Name37" presStyleLbl="parChTrans1D2" presStyleIdx="2" presStyleCnt="5"/>
      <dgm:spPr/>
      <dgm:t>
        <a:bodyPr/>
        <a:lstStyle/>
        <a:p>
          <a:endParaRPr lang="en-US"/>
        </a:p>
      </dgm:t>
    </dgm:pt>
    <dgm:pt modelId="{B6949D09-20B4-C04E-A6F7-83A5588FCB98}" type="pres">
      <dgm:prSet presAssocID="{4F7F3508-FC6E-B34E-A936-31F675A932F8}" presName="hierRoot2" presStyleCnt="0">
        <dgm:presLayoutVars>
          <dgm:hierBranch val="init"/>
        </dgm:presLayoutVars>
      </dgm:prSet>
      <dgm:spPr/>
    </dgm:pt>
    <dgm:pt modelId="{A66AE7F5-4003-D74A-968A-1F9B2DEC4F83}" type="pres">
      <dgm:prSet presAssocID="{4F7F3508-FC6E-B34E-A936-31F675A932F8}" presName="rootComposite" presStyleCnt="0"/>
      <dgm:spPr/>
    </dgm:pt>
    <dgm:pt modelId="{FC2B78C3-A232-834C-A823-170501D879E0}" type="pres">
      <dgm:prSet presAssocID="{4F7F3508-FC6E-B34E-A936-31F675A932F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A2631-7F65-5043-853D-F346FFFE24D1}" type="pres">
      <dgm:prSet presAssocID="{4F7F3508-FC6E-B34E-A936-31F675A932F8}" presName="rootConnector" presStyleLbl="node2" presStyleIdx="2" presStyleCnt="5"/>
      <dgm:spPr/>
      <dgm:t>
        <a:bodyPr/>
        <a:lstStyle/>
        <a:p>
          <a:endParaRPr lang="en-US"/>
        </a:p>
      </dgm:t>
    </dgm:pt>
    <dgm:pt modelId="{6F7F9EC1-B77E-814E-8ED4-E07680CA4B1F}" type="pres">
      <dgm:prSet presAssocID="{4F7F3508-FC6E-B34E-A936-31F675A932F8}" presName="hierChild4" presStyleCnt="0"/>
      <dgm:spPr/>
    </dgm:pt>
    <dgm:pt modelId="{67A9CAF2-F8E1-0343-95C8-F6903975A7F1}" type="pres">
      <dgm:prSet presAssocID="{4F7F3508-FC6E-B34E-A936-31F675A932F8}" presName="hierChild5" presStyleCnt="0"/>
      <dgm:spPr/>
    </dgm:pt>
    <dgm:pt modelId="{DD6829A0-2F4C-9949-ADC2-E6FD7CC3565D}" type="pres">
      <dgm:prSet presAssocID="{BC2FEFE6-BBC4-9941-BB30-224D3B450DE4}" presName="hierChild3" presStyleCnt="0"/>
      <dgm:spPr/>
    </dgm:pt>
    <dgm:pt modelId="{DA8B344A-91B8-4C47-9F01-19CB8A9FFDB4}" type="pres">
      <dgm:prSet presAssocID="{1FE7B25A-198B-4B42-BDEA-0CBAF6C38B8A}" presName="hierRoot1" presStyleCnt="0">
        <dgm:presLayoutVars>
          <dgm:hierBranch val="init"/>
        </dgm:presLayoutVars>
      </dgm:prSet>
      <dgm:spPr/>
    </dgm:pt>
    <dgm:pt modelId="{F9A6EEE8-DF35-8A46-9AA6-21CDDE8B66C2}" type="pres">
      <dgm:prSet presAssocID="{1FE7B25A-198B-4B42-BDEA-0CBAF6C38B8A}" presName="rootComposite1" presStyleCnt="0"/>
      <dgm:spPr/>
    </dgm:pt>
    <dgm:pt modelId="{5654F47A-6343-0840-8DB4-F48CE7595703}" type="pres">
      <dgm:prSet presAssocID="{1FE7B25A-198B-4B42-BDEA-0CBAF6C38B8A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FC33A6-599C-F045-BE46-149213888741}" type="pres">
      <dgm:prSet presAssocID="{1FE7B25A-198B-4B42-BDEA-0CBAF6C38B8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792DAB-925E-E243-8E86-470B9E9C273B}" type="pres">
      <dgm:prSet presAssocID="{1FE7B25A-198B-4B42-BDEA-0CBAF6C38B8A}" presName="hierChild2" presStyleCnt="0"/>
      <dgm:spPr/>
    </dgm:pt>
    <dgm:pt modelId="{808A062D-FAA6-0C4C-80B8-A7B6EF09F6BB}" type="pres">
      <dgm:prSet presAssocID="{3A19586E-5CE4-3643-BB9D-AD11018C37BB}" presName="Name37" presStyleLbl="parChTrans1D2" presStyleIdx="3" presStyleCnt="5"/>
      <dgm:spPr/>
      <dgm:t>
        <a:bodyPr/>
        <a:lstStyle/>
        <a:p>
          <a:endParaRPr lang="en-US"/>
        </a:p>
      </dgm:t>
    </dgm:pt>
    <dgm:pt modelId="{278EAD89-E520-E64B-8541-78DE81B0C5E3}" type="pres">
      <dgm:prSet presAssocID="{8B22B445-5D28-F749-877F-440AA3D35147}" presName="hierRoot2" presStyleCnt="0">
        <dgm:presLayoutVars>
          <dgm:hierBranch val="init"/>
        </dgm:presLayoutVars>
      </dgm:prSet>
      <dgm:spPr/>
    </dgm:pt>
    <dgm:pt modelId="{289DC569-CD4B-2245-8D7A-1CCFBABA5113}" type="pres">
      <dgm:prSet presAssocID="{8B22B445-5D28-F749-877F-440AA3D35147}" presName="rootComposite" presStyleCnt="0"/>
      <dgm:spPr/>
    </dgm:pt>
    <dgm:pt modelId="{C65148F8-0023-EF47-9D08-F45E3590E16F}" type="pres">
      <dgm:prSet presAssocID="{8B22B445-5D28-F749-877F-440AA3D3514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50D87-ABE3-9D49-AD82-9F29FD5F9779}" type="pres">
      <dgm:prSet presAssocID="{8B22B445-5D28-F749-877F-440AA3D35147}" presName="rootConnector" presStyleLbl="node2" presStyleIdx="3" presStyleCnt="5"/>
      <dgm:spPr/>
      <dgm:t>
        <a:bodyPr/>
        <a:lstStyle/>
        <a:p>
          <a:endParaRPr lang="en-US"/>
        </a:p>
      </dgm:t>
    </dgm:pt>
    <dgm:pt modelId="{9C5ACC68-EE44-014C-B411-9A1AF7973E78}" type="pres">
      <dgm:prSet presAssocID="{8B22B445-5D28-F749-877F-440AA3D35147}" presName="hierChild4" presStyleCnt="0"/>
      <dgm:spPr/>
    </dgm:pt>
    <dgm:pt modelId="{05B7CBBE-5850-7E45-9BFA-CB186A09B943}" type="pres">
      <dgm:prSet presAssocID="{8B22B445-5D28-F749-877F-440AA3D35147}" presName="hierChild5" presStyleCnt="0"/>
      <dgm:spPr/>
    </dgm:pt>
    <dgm:pt modelId="{026EB5AD-E299-8344-AA1C-3D09D3539DE4}" type="pres">
      <dgm:prSet presAssocID="{B391981D-10BA-CF49-9A3F-E7D91C22A312}" presName="Name37" presStyleLbl="parChTrans1D2" presStyleIdx="4" presStyleCnt="5"/>
      <dgm:spPr/>
      <dgm:t>
        <a:bodyPr/>
        <a:lstStyle/>
        <a:p>
          <a:endParaRPr lang="en-US"/>
        </a:p>
      </dgm:t>
    </dgm:pt>
    <dgm:pt modelId="{07A43124-379F-0D40-9C44-6C0D4886CEEC}" type="pres">
      <dgm:prSet presAssocID="{B4B0354D-B731-6841-8CFD-0B0830569632}" presName="hierRoot2" presStyleCnt="0">
        <dgm:presLayoutVars>
          <dgm:hierBranch val="init"/>
        </dgm:presLayoutVars>
      </dgm:prSet>
      <dgm:spPr/>
    </dgm:pt>
    <dgm:pt modelId="{C683908E-F52E-BC4E-A060-C397DFCD4A7A}" type="pres">
      <dgm:prSet presAssocID="{B4B0354D-B731-6841-8CFD-0B0830569632}" presName="rootComposite" presStyleCnt="0"/>
      <dgm:spPr/>
    </dgm:pt>
    <dgm:pt modelId="{186D5CAF-CA1C-2147-B3D7-BCE623D56FEA}" type="pres">
      <dgm:prSet presAssocID="{B4B0354D-B731-6841-8CFD-0B083056963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F1160-B268-954E-A33C-3242416C4A2A}" type="pres">
      <dgm:prSet presAssocID="{B4B0354D-B731-6841-8CFD-0B0830569632}" presName="rootConnector" presStyleLbl="node2" presStyleIdx="4" presStyleCnt="5"/>
      <dgm:spPr/>
      <dgm:t>
        <a:bodyPr/>
        <a:lstStyle/>
        <a:p>
          <a:endParaRPr lang="en-US"/>
        </a:p>
      </dgm:t>
    </dgm:pt>
    <dgm:pt modelId="{160312BF-6A24-5944-B96D-329081A43975}" type="pres">
      <dgm:prSet presAssocID="{B4B0354D-B731-6841-8CFD-0B0830569632}" presName="hierChild4" presStyleCnt="0"/>
      <dgm:spPr/>
    </dgm:pt>
    <dgm:pt modelId="{D89C4B73-6917-D74A-AFC6-0C8C106D0ED5}" type="pres">
      <dgm:prSet presAssocID="{B4B0354D-B731-6841-8CFD-0B0830569632}" presName="hierChild5" presStyleCnt="0"/>
      <dgm:spPr/>
    </dgm:pt>
    <dgm:pt modelId="{16C1A494-1ACA-B04B-8788-B25FB81616EC}" type="pres">
      <dgm:prSet presAssocID="{1FE7B25A-198B-4B42-BDEA-0CBAF6C38B8A}" presName="hierChild3" presStyleCnt="0"/>
      <dgm:spPr/>
    </dgm:pt>
    <dgm:pt modelId="{AB4C0809-174B-3147-AA8B-ED57F6410069}" type="pres">
      <dgm:prSet presAssocID="{5F85EEA6-78B1-5845-B9F4-170728658607}" presName="hierRoot1" presStyleCnt="0">
        <dgm:presLayoutVars>
          <dgm:hierBranch val="init"/>
        </dgm:presLayoutVars>
      </dgm:prSet>
      <dgm:spPr/>
    </dgm:pt>
    <dgm:pt modelId="{2EF36465-7FF8-EE40-B700-3E40029F80D4}" type="pres">
      <dgm:prSet presAssocID="{5F85EEA6-78B1-5845-B9F4-170728658607}" presName="rootComposite1" presStyleCnt="0"/>
      <dgm:spPr/>
    </dgm:pt>
    <dgm:pt modelId="{28E5812F-37C8-BF4B-936A-44D1CF7B0E62}" type="pres">
      <dgm:prSet presAssocID="{5F85EEA6-78B1-5845-B9F4-170728658607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7D134C-C40C-484E-8CB4-F3C0BC7F00F5}" type="pres">
      <dgm:prSet presAssocID="{5F85EEA6-78B1-5845-B9F4-1707286586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907B39D-4FD0-BB4F-BCBB-90571F708DC7}" type="pres">
      <dgm:prSet presAssocID="{5F85EEA6-78B1-5845-B9F4-170728658607}" presName="hierChild2" presStyleCnt="0"/>
      <dgm:spPr/>
    </dgm:pt>
    <dgm:pt modelId="{CEC7F94E-0C16-BC4B-81FC-6141D002A8F9}" type="pres">
      <dgm:prSet presAssocID="{5F85EEA6-78B1-5845-B9F4-170728658607}" presName="hierChild3" presStyleCnt="0"/>
      <dgm:spPr/>
    </dgm:pt>
  </dgm:ptLst>
  <dgm:cxnLst>
    <dgm:cxn modelId="{D0CC8A92-D5F0-9F43-A8BC-4039AA7A5E6D}" type="presOf" srcId="{75E17812-00B1-B040-938D-64FCEDAA9F96}" destId="{42EE34A0-229D-D244-899E-9A16ECE7B989}" srcOrd="0" destOrd="0" presId="urn:microsoft.com/office/officeart/2005/8/layout/orgChart1"/>
    <dgm:cxn modelId="{4049299F-E26C-C94E-8E21-BB0AD1A80371}" type="presOf" srcId="{7F4716B4-0E00-BA40-AC5D-0CE48A3E4392}" destId="{4F84018B-4BE0-8F4D-A93E-AF0BF7FBEA7B}" srcOrd="0" destOrd="0" presId="urn:microsoft.com/office/officeart/2005/8/layout/orgChart1"/>
    <dgm:cxn modelId="{C44414F9-0A84-B646-824D-7F40A8D3009E}" srcId="{BC2FEFE6-BBC4-9941-BB30-224D3B450DE4}" destId="{4F7F3508-FC6E-B34E-A936-31F675A932F8}" srcOrd="2" destOrd="0" parTransId="{6F8BE448-67D3-A742-974F-6059317BCE58}" sibTransId="{ABD6FACB-BC9B-4949-893A-692D162FA6B1}"/>
    <dgm:cxn modelId="{13174F20-7B28-8F4C-A0F7-3188B46C5261}" type="presOf" srcId="{5F85EEA6-78B1-5845-B9F4-170728658607}" destId="{4F7D134C-C40C-484E-8CB4-F3C0BC7F00F5}" srcOrd="1" destOrd="0" presId="urn:microsoft.com/office/officeart/2005/8/layout/orgChart1"/>
    <dgm:cxn modelId="{FC608524-EA0D-FD40-97C7-CECD1E409979}" srcId="{8E5BEDB6-E500-0F4C-A54C-252C4B52CA6F}" destId="{75E17812-00B1-B040-938D-64FCEDAA9F96}" srcOrd="1" destOrd="0" parTransId="{105E327D-6414-D040-88A0-4A51CCCA476A}" sibTransId="{003ACDF3-732F-7548-AA35-0B3B0483E2E7}"/>
    <dgm:cxn modelId="{750CE929-7B4F-E54B-A39E-73A9C84BD912}" type="presOf" srcId="{BC2FEFE6-BBC4-9941-BB30-224D3B450DE4}" destId="{3C1BDE1F-9D7E-4A44-B69D-573B8A1CD3CF}" srcOrd="1" destOrd="0" presId="urn:microsoft.com/office/officeart/2005/8/layout/orgChart1"/>
    <dgm:cxn modelId="{1D81F3AE-8BC5-9946-9AD8-C3BDFF825938}" srcId="{A34988CA-0790-F04E-B6F7-3EBA0FC60FDA}" destId="{1FE7B25A-198B-4B42-BDEA-0CBAF6C38B8A}" srcOrd="1" destOrd="0" parTransId="{F2BA7B9D-EBFD-BC4B-8EA4-FF672F44FFF9}" sibTransId="{7AF62DE6-E006-4340-B00D-F1B327E0B7F1}"/>
    <dgm:cxn modelId="{98CCEF56-BBA5-384C-AB9D-D9D8C6A8539B}" type="presOf" srcId="{28FE5EFE-AAB4-AA4B-8326-3CAA1A993767}" destId="{B688ADB4-2CD8-7642-BE14-170139A6B430}" srcOrd="0" destOrd="0" presId="urn:microsoft.com/office/officeart/2005/8/layout/orgChart1"/>
    <dgm:cxn modelId="{E8B4A472-E156-0147-94F0-A0B0278E00CA}" type="presOf" srcId="{DD8A2275-EC78-E743-A32B-FF49DE2C3B8E}" destId="{7F8795AA-DD2B-DF48-BB38-6FE69C0EF36E}" srcOrd="0" destOrd="0" presId="urn:microsoft.com/office/officeart/2005/8/layout/orgChart1"/>
    <dgm:cxn modelId="{A43ACAE7-C0D3-274E-8180-CD79F39B7710}" type="presOf" srcId="{B391981D-10BA-CF49-9A3F-E7D91C22A312}" destId="{026EB5AD-E299-8344-AA1C-3D09D3539DE4}" srcOrd="0" destOrd="0" presId="urn:microsoft.com/office/officeart/2005/8/layout/orgChart1"/>
    <dgm:cxn modelId="{6791D6A1-0727-8B4C-84A5-2BB0C95B6417}" srcId="{8E5BEDB6-E500-0F4C-A54C-252C4B52CA6F}" destId="{74B98282-D1F2-0848-80E1-9A33ADB4296E}" srcOrd="0" destOrd="0" parTransId="{3696FEF7-6995-924D-A173-91C1A91A70CE}" sibTransId="{A02A2C32-18BD-7441-BBD1-BA9E0C9B65FE}"/>
    <dgm:cxn modelId="{A5800A6A-3B44-464D-BA29-658ED13BDD94}" type="presOf" srcId="{3696FEF7-6995-924D-A173-91C1A91A70CE}" destId="{480085C7-C601-DA4C-9E9F-7D791DA2EC72}" srcOrd="0" destOrd="0" presId="urn:microsoft.com/office/officeart/2005/8/layout/orgChart1"/>
    <dgm:cxn modelId="{C0EE3CAF-FD81-5749-A745-5D15FC2E8743}" type="presOf" srcId="{8B22B445-5D28-F749-877F-440AA3D35147}" destId="{16850D87-ABE3-9D49-AD82-9F29FD5F9779}" srcOrd="1" destOrd="0" presId="urn:microsoft.com/office/officeart/2005/8/layout/orgChart1"/>
    <dgm:cxn modelId="{57BBECB6-15E3-2641-91A3-FC9D6EEC8DBD}" type="presOf" srcId="{1FE7B25A-198B-4B42-BDEA-0CBAF6C38B8A}" destId="{5654F47A-6343-0840-8DB4-F48CE7595703}" srcOrd="0" destOrd="0" presId="urn:microsoft.com/office/officeart/2005/8/layout/orgChart1"/>
    <dgm:cxn modelId="{BDC22043-2DF9-484F-94C1-EFC863016091}" type="presOf" srcId="{75E17812-00B1-B040-938D-64FCEDAA9F96}" destId="{20978EA4-FC2F-FF4D-9B73-91A75667BECA}" srcOrd="1" destOrd="0" presId="urn:microsoft.com/office/officeart/2005/8/layout/orgChart1"/>
    <dgm:cxn modelId="{A549C644-7E5B-DF44-A380-CD2E4CCA5337}" type="presOf" srcId="{04788071-CB5F-1544-96FF-C428EEB0F22C}" destId="{2D45FBE8-3833-3145-B68F-25990DD3E8B0}" srcOrd="0" destOrd="0" presId="urn:microsoft.com/office/officeart/2005/8/layout/orgChart1"/>
    <dgm:cxn modelId="{CBECA020-8520-8B4F-98E3-ABF0C24BED2F}" type="presOf" srcId="{3A19586E-5CE4-3643-BB9D-AD11018C37BB}" destId="{808A062D-FAA6-0C4C-80B8-A7B6EF09F6BB}" srcOrd="0" destOrd="0" presId="urn:microsoft.com/office/officeart/2005/8/layout/orgChart1"/>
    <dgm:cxn modelId="{AD83D74C-65CE-014F-9702-06445728A761}" type="presOf" srcId="{D8CD9FA3-CA55-254D-B476-6ACD154774BE}" destId="{DCB8BB57-176E-9844-AB9B-56EF8688AE08}" srcOrd="1" destOrd="0" presId="urn:microsoft.com/office/officeart/2005/8/layout/orgChart1"/>
    <dgm:cxn modelId="{B6543AA6-546E-AB4A-AF1C-E0DC4BA99A4B}" type="presOf" srcId="{45082260-98FE-4443-A6DB-FCB06D402526}" destId="{C201E32A-6BA3-E044-AA30-C0BF8FC5273A}" srcOrd="1" destOrd="0" presId="urn:microsoft.com/office/officeart/2005/8/layout/orgChart1"/>
    <dgm:cxn modelId="{815D9021-9435-B445-B221-15F75E84E3F1}" type="presOf" srcId="{8E5BEDB6-E500-0F4C-A54C-252C4B52CA6F}" destId="{E6176DE2-22D8-D749-A460-B6A3CD1CC19F}" srcOrd="0" destOrd="0" presId="urn:microsoft.com/office/officeart/2005/8/layout/orgChart1"/>
    <dgm:cxn modelId="{D0EFB306-E03D-E34B-A3CF-F046A72A1B77}" srcId="{1FE7B25A-198B-4B42-BDEA-0CBAF6C38B8A}" destId="{B4B0354D-B731-6841-8CFD-0B0830569632}" srcOrd="1" destOrd="0" parTransId="{B391981D-10BA-CF49-9A3F-E7D91C22A312}" sibTransId="{FDB938CA-4288-C945-B774-2ED43C96CE9B}"/>
    <dgm:cxn modelId="{7AE91858-C9E2-9D4D-A342-E409A29508A2}" type="presOf" srcId="{45082260-98FE-4443-A6DB-FCB06D402526}" destId="{6FC4F952-43A3-414E-ACAE-EE9C7D64C585}" srcOrd="0" destOrd="0" presId="urn:microsoft.com/office/officeart/2005/8/layout/orgChart1"/>
    <dgm:cxn modelId="{98879BE1-9CE3-0044-ACE0-F76364725C09}" srcId="{1FE7B25A-198B-4B42-BDEA-0CBAF6C38B8A}" destId="{8B22B445-5D28-F749-877F-440AA3D35147}" srcOrd="0" destOrd="0" parTransId="{3A19586E-5CE4-3643-BB9D-AD11018C37BB}" sibTransId="{C8100A52-B9B5-A34B-904F-AAE26BFE57A9}"/>
    <dgm:cxn modelId="{D8165B7E-897D-F24B-8D7F-322EC25CEA3B}" type="presOf" srcId="{8E5BEDB6-E500-0F4C-A54C-252C4B52CA6F}" destId="{F6B84839-FE01-984A-9A40-0562B5330A6A}" srcOrd="1" destOrd="0" presId="urn:microsoft.com/office/officeart/2005/8/layout/orgChart1"/>
    <dgm:cxn modelId="{9CDD68DF-3EFF-E54E-A1F1-4CC617C17DA6}" type="presOf" srcId="{D8CD9FA3-CA55-254D-B476-6ACD154774BE}" destId="{5F5B0D26-89D1-5A4B-9F37-9502BC808CBE}" srcOrd="0" destOrd="0" presId="urn:microsoft.com/office/officeart/2005/8/layout/orgChart1"/>
    <dgm:cxn modelId="{E749AD25-E1F3-3942-8AA1-4391CC75CC6E}" type="presOf" srcId="{DD8A2275-EC78-E743-A32B-FF49DE2C3B8E}" destId="{65DE096A-FFD2-1146-9DBF-B99A2BFFF7D8}" srcOrd="1" destOrd="0" presId="urn:microsoft.com/office/officeart/2005/8/layout/orgChart1"/>
    <dgm:cxn modelId="{A400C7E9-DD61-7648-AAB7-32418DFDA2EA}" type="presOf" srcId="{D36CD0CF-6997-6044-BB84-A74D6F5C8EE6}" destId="{EE467D70-A1DD-4C42-99B1-3707DEEE38D3}" srcOrd="0" destOrd="0" presId="urn:microsoft.com/office/officeart/2005/8/layout/orgChart1"/>
    <dgm:cxn modelId="{54EC5F29-F037-DA40-A23C-BE26E68F778D}" srcId="{45082260-98FE-4443-A6DB-FCB06D402526}" destId="{7F4716B4-0E00-BA40-AC5D-0CE48A3E4392}" srcOrd="1" destOrd="0" parTransId="{C9F6193C-15DA-B24E-A4A7-1FA265CEE59D}" sibTransId="{4CF5242B-649F-B544-8D53-CA4AF1C96D54}"/>
    <dgm:cxn modelId="{CF7FE16D-A5BB-EF48-A4C1-DF6909659657}" type="presOf" srcId="{1FE7B25A-198B-4B42-BDEA-0CBAF6C38B8A}" destId="{8FFC33A6-599C-F045-BE46-149213888741}" srcOrd="1" destOrd="0" presId="urn:microsoft.com/office/officeart/2005/8/layout/orgChart1"/>
    <dgm:cxn modelId="{B203F80F-56BE-D546-9AD0-169DFCE0FA96}" type="presOf" srcId="{6F249C71-EFCF-1143-83A2-42114C7C7EF2}" destId="{2E83335D-87C9-0042-BD24-C3DE5467C18B}" srcOrd="1" destOrd="0" presId="urn:microsoft.com/office/officeart/2005/8/layout/orgChart1"/>
    <dgm:cxn modelId="{2BBB65C1-093A-FC42-9FEF-7CA2A7F54116}" srcId="{45082260-98FE-4443-A6DB-FCB06D402526}" destId="{D8CD9FA3-CA55-254D-B476-6ACD154774BE}" srcOrd="0" destOrd="0" parTransId="{1C81266A-0458-5647-AF2D-CD601763A68A}" sibTransId="{67DC7B54-AFA5-2345-975C-48CD5E9A0739}"/>
    <dgm:cxn modelId="{33E179FE-0AB5-2E40-8C71-6766F7816813}" srcId="{BC2FEFE6-BBC4-9941-BB30-224D3B450DE4}" destId="{45082260-98FE-4443-A6DB-FCB06D402526}" srcOrd="1" destOrd="0" parTransId="{04788071-CB5F-1544-96FF-C428EEB0F22C}" sibTransId="{567B7C8E-DBFE-9842-B2AD-8FC426E96CAD}"/>
    <dgm:cxn modelId="{07B7907A-9D2A-6548-AFFB-C0726358348B}" type="presOf" srcId="{8B22B445-5D28-F749-877F-440AA3D35147}" destId="{C65148F8-0023-EF47-9D08-F45E3590E16F}" srcOrd="0" destOrd="0" presId="urn:microsoft.com/office/officeart/2005/8/layout/orgChart1"/>
    <dgm:cxn modelId="{3E577954-AE0F-CA4B-9C92-F550716A8283}" type="presOf" srcId="{BC2FEFE6-BBC4-9941-BB30-224D3B450DE4}" destId="{A9BCED1B-258D-6848-8B42-95907FE066E4}" srcOrd="0" destOrd="0" presId="urn:microsoft.com/office/officeart/2005/8/layout/orgChart1"/>
    <dgm:cxn modelId="{1AD9AAAE-FDC2-2547-9515-1C3EE3642E5E}" type="presOf" srcId="{7F4716B4-0E00-BA40-AC5D-0CE48A3E4392}" destId="{5902518A-15C7-124E-8A8D-E1B86E2669CB}" srcOrd="1" destOrd="0" presId="urn:microsoft.com/office/officeart/2005/8/layout/orgChart1"/>
    <dgm:cxn modelId="{2308661F-748A-C342-9C66-6C3D2FECE067}" srcId="{BC2FEFE6-BBC4-9941-BB30-224D3B450DE4}" destId="{8E5BEDB6-E500-0F4C-A54C-252C4B52CA6F}" srcOrd="0" destOrd="0" parTransId="{D184E893-D2CB-674D-97B7-0D0B405A6AF9}" sibTransId="{72D51081-E6C7-9141-A7EE-B4D7B62B4463}"/>
    <dgm:cxn modelId="{F7E4A8A1-55DA-B144-9B05-AF653B9BF01E}" type="presOf" srcId="{B4B0354D-B731-6841-8CFD-0B0830569632}" destId="{186D5CAF-CA1C-2147-B3D7-BCE623D56FEA}" srcOrd="0" destOrd="0" presId="urn:microsoft.com/office/officeart/2005/8/layout/orgChart1"/>
    <dgm:cxn modelId="{A75F5C96-908D-A54C-AF65-12E3FFF8B1EC}" srcId="{45082260-98FE-4443-A6DB-FCB06D402526}" destId="{DD8A2275-EC78-E743-A32B-FF49DE2C3B8E}" srcOrd="2" destOrd="0" parTransId="{D36CD0CF-6997-6044-BB84-A74D6F5C8EE6}" sibTransId="{4BC3DBAA-9537-5A4C-B1AD-3D344E03970A}"/>
    <dgm:cxn modelId="{94911CC4-7EE4-2D42-AF06-08113866A5EF}" type="presOf" srcId="{6F249C71-EFCF-1143-83A2-42114C7C7EF2}" destId="{761B9007-CAA8-2744-99C9-3EF72C851AFD}" srcOrd="0" destOrd="0" presId="urn:microsoft.com/office/officeart/2005/8/layout/orgChart1"/>
    <dgm:cxn modelId="{2771E42B-E65E-2842-9DC0-4A386C1AEA71}" srcId="{A34988CA-0790-F04E-B6F7-3EBA0FC60FDA}" destId="{5F85EEA6-78B1-5845-B9F4-170728658607}" srcOrd="2" destOrd="0" parTransId="{930C9B30-7F0F-7D46-AFC2-14B623861683}" sibTransId="{DF84BD6D-9873-8D4F-B7EE-051B651EE72D}"/>
    <dgm:cxn modelId="{1B85E8AA-B18D-B649-AC4C-847A969C499C}" type="presOf" srcId="{74B98282-D1F2-0848-80E1-9A33ADB4296E}" destId="{E1E06FFE-3026-BC48-BB98-8771C9B4F511}" srcOrd="0" destOrd="0" presId="urn:microsoft.com/office/officeart/2005/8/layout/orgChart1"/>
    <dgm:cxn modelId="{F5DE7DA6-85F8-6144-B879-930DC5C000EB}" srcId="{8E5BEDB6-E500-0F4C-A54C-252C4B52CA6F}" destId="{6F249C71-EFCF-1143-83A2-42114C7C7EF2}" srcOrd="2" destOrd="0" parTransId="{28FE5EFE-AAB4-AA4B-8326-3CAA1A993767}" sibTransId="{F9B6481A-4FCD-5244-A19A-C45712949679}"/>
    <dgm:cxn modelId="{D39791A3-4672-5149-910D-71AFDA564AFC}" type="presOf" srcId="{C9F6193C-15DA-B24E-A4A7-1FA265CEE59D}" destId="{27BA41B4-01BE-3841-B3D1-DEF23F944F7F}" srcOrd="0" destOrd="0" presId="urn:microsoft.com/office/officeart/2005/8/layout/orgChart1"/>
    <dgm:cxn modelId="{F1674239-D6DF-E74D-89DE-E31351903732}" type="presOf" srcId="{A34988CA-0790-F04E-B6F7-3EBA0FC60FDA}" destId="{9A87AEA7-5CD5-6E4E-9308-C15AD3FCEE59}" srcOrd="0" destOrd="0" presId="urn:microsoft.com/office/officeart/2005/8/layout/orgChart1"/>
    <dgm:cxn modelId="{199A0A60-136F-FD49-A6D9-169B1FB46603}" type="presOf" srcId="{4F7F3508-FC6E-B34E-A936-31F675A932F8}" destId="{FC2B78C3-A232-834C-A823-170501D879E0}" srcOrd="0" destOrd="0" presId="urn:microsoft.com/office/officeart/2005/8/layout/orgChart1"/>
    <dgm:cxn modelId="{1967ECEE-34FA-764A-A855-DECD18D48A72}" type="presOf" srcId="{74B98282-D1F2-0848-80E1-9A33ADB4296E}" destId="{A6C7A5F0-561F-2442-BF4F-FE49775F5C0D}" srcOrd="1" destOrd="0" presId="urn:microsoft.com/office/officeart/2005/8/layout/orgChart1"/>
    <dgm:cxn modelId="{2FD82C44-6600-B747-AD74-266453E8909A}" type="presOf" srcId="{4F7F3508-FC6E-B34E-A936-31F675A932F8}" destId="{57DA2631-7F65-5043-853D-F346FFFE24D1}" srcOrd="1" destOrd="0" presId="urn:microsoft.com/office/officeart/2005/8/layout/orgChart1"/>
    <dgm:cxn modelId="{F5D63D5B-7704-9344-89E4-7EE359A304DC}" type="presOf" srcId="{6F8BE448-67D3-A742-974F-6059317BCE58}" destId="{27FA1304-FDF6-E849-B8E4-7F4387D97098}" srcOrd="0" destOrd="0" presId="urn:microsoft.com/office/officeart/2005/8/layout/orgChart1"/>
    <dgm:cxn modelId="{0EAE5D37-4D18-B049-ACE9-6FB417BB0C12}" type="presOf" srcId="{1C81266A-0458-5647-AF2D-CD601763A68A}" destId="{926450D6-D4AB-A74D-AC1C-9F6CEF4E663F}" srcOrd="0" destOrd="0" presId="urn:microsoft.com/office/officeart/2005/8/layout/orgChart1"/>
    <dgm:cxn modelId="{8C28EA7C-D9CC-1148-8650-C6A47D059FB4}" type="presOf" srcId="{5F85EEA6-78B1-5845-B9F4-170728658607}" destId="{28E5812F-37C8-BF4B-936A-44D1CF7B0E62}" srcOrd="0" destOrd="0" presId="urn:microsoft.com/office/officeart/2005/8/layout/orgChart1"/>
    <dgm:cxn modelId="{A8B2D80F-A0E7-FD43-8324-EDA9145B3179}" srcId="{A34988CA-0790-F04E-B6F7-3EBA0FC60FDA}" destId="{BC2FEFE6-BBC4-9941-BB30-224D3B450DE4}" srcOrd="0" destOrd="0" parTransId="{072CE3CF-4A92-0C4D-819E-2B0F61E60D74}" sibTransId="{9943BD5F-A67F-2345-A233-B9B348AA219A}"/>
    <dgm:cxn modelId="{E5CDDD32-C580-0A4C-A147-D338126B62B3}" type="presOf" srcId="{D184E893-D2CB-674D-97B7-0D0B405A6AF9}" destId="{8B7062FB-6FF6-0041-B9A4-FD9C61D5160E}" srcOrd="0" destOrd="0" presId="urn:microsoft.com/office/officeart/2005/8/layout/orgChart1"/>
    <dgm:cxn modelId="{926A0DFD-9A69-5B4E-B782-608C6C08438D}" type="presOf" srcId="{B4B0354D-B731-6841-8CFD-0B0830569632}" destId="{D82F1160-B268-954E-A33C-3242416C4A2A}" srcOrd="1" destOrd="0" presId="urn:microsoft.com/office/officeart/2005/8/layout/orgChart1"/>
    <dgm:cxn modelId="{BBE03C9C-C14F-3345-9913-204723CEF7D6}" type="presOf" srcId="{105E327D-6414-D040-88A0-4A51CCCA476A}" destId="{DC653B0A-C704-F948-8B22-CC4516D3F409}" srcOrd="0" destOrd="0" presId="urn:microsoft.com/office/officeart/2005/8/layout/orgChart1"/>
    <dgm:cxn modelId="{9435F5AB-D8CF-5448-8393-18BAEC7F795A}" type="presParOf" srcId="{9A87AEA7-5CD5-6E4E-9308-C15AD3FCEE59}" destId="{492CE114-3A53-AC4E-9DE2-3575A10EA276}" srcOrd="0" destOrd="0" presId="urn:microsoft.com/office/officeart/2005/8/layout/orgChart1"/>
    <dgm:cxn modelId="{C5CCF1E8-A9F9-C244-9D24-330F25C3B189}" type="presParOf" srcId="{492CE114-3A53-AC4E-9DE2-3575A10EA276}" destId="{73B3C191-5CC7-2549-BFC4-328388DA3644}" srcOrd="0" destOrd="0" presId="urn:microsoft.com/office/officeart/2005/8/layout/orgChart1"/>
    <dgm:cxn modelId="{1E0E87A0-9D3C-1F44-B951-624D8B40005D}" type="presParOf" srcId="{73B3C191-5CC7-2549-BFC4-328388DA3644}" destId="{A9BCED1B-258D-6848-8B42-95907FE066E4}" srcOrd="0" destOrd="0" presId="urn:microsoft.com/office/officeart/2005/8/layout/orgChart1"/>
    <dgm:cxn modelId="{CB3EE4D4-F29F-6D4F-BD5F-A97E51210A44}" type="presParOf" srcId="{73B3C191-5CC7-2549-BFC4-328388DA3644}" destId="{3C1BDE1F-9D7E-4A44-B69D-573B8A1CD3CF}" srcOrd="1" destOrd="0" presId="urn:microsoft.com/office/officeart/2005/8/layout/orgChart1"/>
    <dgm:cxn modelId="{D005ABA6-CBFF-3E43-9057-21027F975AE6}" type="presParOf" srcId="{492CE114-3A53-AC4E-9DE2-3575A10EA276}" destId="{D7983F46-2BFE-5341-824F-18A902966864}" srcOrd="1" destOrd="0" presId="urn:microsoft.com/office/officeart/2005/8/layout/orgChart1"/>
    <dgm:cxn modelId="{B32F527C-CE24-244E-985C-500CE41C5D2C}" type="presParOf" srcId="{D7983F46-2BFE-5341-824F-18A902966864}" destId="{8B7062FB-6FF6-0041-B9A4-FD9C61D5160E}" srcOrd="0" destOrd="0" presId="urn:microsoft.com/office/officeart/2005/8/layout/orgChart1"/>
    <dgm:cxn modelId="{BDCB9DFD-8835-B645-9D12-67F4D34D6A6F}" type="presParOf" srcId="{D7983F46-2BFE-5341-824F-18A902966864}" destId="{A07C8F5F-C68C-274C-8D3F-6B0B8E30C5E1}" srcOrd="1" destOrd="0" presId="urn:microsoft.com/office/officeart/2005/8/layout/orgChart1"/>
    <dgm:cxn modelId="{D13DA2B1-A866-454C-8E3A-1F013516ED33}" type="presParOf" srcId="{A07C8F5F-C68C-274C-8D3F-6B0B8E30C5E1}" destId="{192E4337-71FB-504F-909A-B9C691D96261}" srcOrd="0" destOrd="0" presId="urn:microsoft.com/office/officeart/2005/8/layout/orgChart1"/>
    <dgm:cxn modelId="{F8F1FCCE-DDA5-BF4F-BEB4-B92DA6588AFC}" type="presParOf" srcId="{192E4337-71FB-504F-909A-B9C691D96261}" destId="{E6176DE2-22D8-D749-A460-B6A3CD1CC19F}" srcOrd="0" destOrd="0" presId="urn:microsoft.com/office/officeart/2005/8/layout/orgChart1"/>
    <dgm:cxn modelId="{58AAFB9A-1445-4143-868D-BA956CABE329}" type="presParOf" srcId="{192E4337-71FB-504F-909A-B9C691D96261}" destId="{F6B84839-FE01-984A-9A40-0562B5330A6A}" srcOrd="1" destOrd="0" presId="urn:microsoft.com/office/officeart/2005/8/layout/orgChart1"/>
    <dgm:cxn modelId="{AC56BC7D-E96E-C34D-9B9A-4762CF4024FC}" type="presParOf" srcId="{A07C8F5F-C68C-274C-8D3F-6B0B8E30C5E1}" destId="{CF10670E-553F-0346-863F-BD45C2369569}" srcOrd="1" destOrd="0" presId="urn:microsoft.com/office/officeart/2005/8/layout/orgChart1"/>
    <dgm:cxn modelId="{7A8ECB5D-C4DF-A843-A8CD-930EE28567DB}" type="presParOf" srcId="{CF10670E-553F-0346-863F-BD45C2369569}" destId="{480085C7-C601-DA4C-9E9F-7D791DA2EC72}" srcOrd="0" destOrd="0" presId="urn:microsoft.com/office/officeart/2005/8/layout/orgChart1"/>
    <dgm:cxn modelId="{2796D6ED-CC94-9649-A877-9AC7C8140B9A}" type="presParOf" srcId="{CF10670E-553F-0346-863F-BD45C2369569}" destId="{8A651DDE-5D6F-1243-82AD-718B67236B27}" srcOrd="1" destOrd="0" presId="urn:microsoft.com/office/officeart/2005/8/layout/orgChart1"/>
    <dgm:cxn modelId="{0093E89A-BBDB-2040-905F-FB3115419A8F}" type="presParOf" srcId="{8A651DDE-5D6F-1243-82AD-718B67236B27}" destId="{98EAC3C4-2E3D-3947-B2F9-F1486B3FC4EE}" srcOrd="0" destOrd="0" presId="urn:microsoft.com/office/officeart/2005/8/layout/orgChart1"/>
    <dgm:cxn modelId="{B85EC569-6B69-2F4D-A38C-FC196F738639}" type="presParOf" srcId="{98EAC3C4-2E3D-3947-B2F9-F1486B3FC4EE}" destId="{E1E06FFE-3026-BC48-BB98-8771C9B4F511}" srcOrd="0" destOrd="0" presId="urn:microsoft.com/office/officeart/2005/8/layout/orgChart1"/>
    <dgm:cxn modelId="{C7FCBE06-5AFB-A34B-B56A-4213D393C11A}" type="presParOf" srcId="{98EAC3C4-2E3D-3947-B2F9-F1486B3FC4EE}" destId="{A6C7A5F0-561F-2442-BF4F-FE49775F5C0D}" srcOrd="1" destOrd="0" presId="urn:microsoft.com/office/officeart/2005/8/layout/orgChart1"/>
    <dgm:cxn modelId="{B6A552B4-5450-BF46-B554-A10BB0E9D3B8}" type="presParOf" srcId="{8A651DDE-5D6F-1243-82AD-718B67236B27}" destId="{B9665BF3-5A23-8242-9E82-5939199086DC}" srcOrd="1" destOrd="0" presId="urn:microsoft.com/office/officeart/2005/8/layout/orgChart1"/>
    <dgm:cxn modelId="{3458B3F7-3884-F640-B44F-8E5C0F1C2DC3}" type="presParOf" srcId="{8A651DDE-5D6F-1243-82AD-718B67236B27}" destId="{E2F02238-51EC-9D40-B382-4817D9F97109}" srcOrd="2" destOrd="0" presId="urn:microsoft.com/office/officeart/2005/8/layout/orgChart1"/>
    <dgm:cxn modelId="{0A9486C6-4BFF-9B4C-9939-87CEDF3FA972}" type="presParOf" srcId="{CF10670E-553F-0346-863F-BD45C2369569}" destId="{DC653B0A-C704-F948-8B22-CC4516D3F409}" srcOrd="2" destOrd="0" presId="urn:microsoft.com/office/officeart/2005/8/layout/orgChart1"/>
    <dgm:cxn modelId="{1DD13E6B-5BA1-3740-B0B2-F48E770AD86D}" type="presParOf" srcId="{CF10670E-553F-0346-863F-BD45C2369569}" destId="{68938502-74AF-F740-9D56-4AB6FB0B88C4}" srcOrd="3" destOrd="0" presId="urn:microsoft.com/office/officeart/2005/8/layout/orgChart1"/>
    <dgm:cxn modelId="{276C0D9D-DFFC-6340-BBD6-2ADFCAFB4138}" type="presParOf" srcId="{68938502-74AF-F740-9D56-4AB6FB0B88C4}" destId="{70639084-CFFF-0948-B41C-1F6F3252BE9A}" srcOrd="0" destOrd="0" presId="urn:microsoft.com/office/officeart/2005/8/layout/orgChart1"/>
    <dgm:cxn modelId="{663EF93F-8871-BC44-90D7-51027D1D4010}" type="presParOf" srcId="{70639084-CFFF-0948-B41C-1F6F3252BE9A}" destId="{42EE34A0-229D-D244-899E-9A16ECE7B989}" srcOrd="0" destOrd="0" presId="urn:microsoft.com/office/officeart/2005/8/layout/orgChart1"/>
    <dgm:cxn modelId="{12DF3B7E-3AD0-AE4C-8CFA-BF3EFE3903A5}" type="presParOf" srcId="{70639084-CFFF-0948-B41C-1F6F3252BE9A}" destId="{20978EA4-FC2F-FF4D-9B73-91A75667BECA}" srcOrd="1" destOrd="0" presId="urn:microsoft.com/office/officeart/2005/8/layout/orgChart1"/>
    <dgm:cxn modelId="{6ECDC672-6A49-2D4F-B65A-ABFC0893DE56}" type="presParOf" srcId="{68938502-74AF-F740-9D56-4AB6FB0B88C4}" destId="{559AAEC5-429C-E649-93BA-3275B53C1AA4}" srcOrd="1" destOrd="0" presId="urn:microsoft.com/office/officeart/2005/8/layout/orgChart1"/>
    <dgm:cxn modelId="{A9587334-ED25-F34A-A08B-0350300A5064}" type="presParOf" srcId="{68938502-74AF-F740-9D56-4AB6FB0B88C4}" destId="{AF097AF1-64F7-B940-8EEF-6F214542320C}" srcOrd="2" destOrd="0" presId="urn:microsoft.com/office/officeart/2005/8/layout/orgChart1"/>
    <dgm:cxn modelId="{84C40B3C-6B4C-B845-803F-EF225B113E76}" type="presParOf" srcId="{CF10670E-553F-0346-863F-BD45C2369569}" destId="{B688ADB4-2CD8-7642-BE14-170139A6B430}" srcOrd="4" destOrd="0" presId="urn:microsoft.com/office/officeart/2005/8/layout/orgChart1"/>
    <dgm:cxn modelId="{BE9CBA9A-75B3-0241-AAFC-4DF78D8412A4}" type="presParOf" srcId="{CF10670E-553F-0346-863F-BD45C2369569}" destId="{16547848-EE47-3747-B10E-2ED857F1E359}" srcOrd="5" destOrd="0" presId="urn:microsoft.com/office/officeart/2005/8/layout/orgChart1"/>
    <dgm:cxn modelId="{564A8206-59FD-5E4A-B227-0B88D7241E88}" type="presParOf" srcId="{16547848-EE47-3747-B10E-2ED857F1E359}" destId="{4DD82853-7CED-244D-A75D-E50804876B53}" srcOrd="0" destOrd="0" presId="urn:microsoft.com/office/officeart/2005/8/layout/orgChart1"/>
    <dgm:cxn modelId="{9C5ED9AA-1FAE-304C-BAB7-56EED619B79D}" type="presParOf" srcId="{4DD82853-7CED-244D-A75D-E50804876B53}" destId="{761B9007-CAA8-2744-99C9-3EF72C851AFD}" srcOrd="0" destOrd="0" presId="urn:microsoft.com/office/officeart/2005/8/layout/orgChart1"/>
    <dgm:cxn modelId="{76F79879-6DBD-D842-BA80-DE769E07EE3D}" type="presParOf" srcId="{4DD82853-7CED-244D-A75D-E50804876B53}" destId="{2E83335D-87C9-0042-BD24-C3DE5467C18B}" srcOrd="1" destOrd="0" presId="urn:microsoft.com/office/officeart/2005/8/layout/orgChart1"/>
    <dgm:cxn modelId="{10067663-A481-6642-A294-D6795355BE0D}" type="presParOf" srcId="{16547848-EE47-3747-B10E-2ED857F1E359}" destId="{7C09BB28-E442-D949-95D3-E9202CB2B1B1}" srcOrd="1" destOrd="0" presId="urn:microsoft.com/office/officeart/2005/8/layout/orgChart1"/>
    <dgm:cxn modelId="{0CE1CB54-FA91-6C43-B618-17E8853B9ADC}" type="presParOf" srcId="{16547848-EE47-3747-B10E-2ED857F1E359}" destId="{FDB7C39F-8712-0D49-A12E-0BA26C0070EC}" srcOrd="2" destOrd="0" presId="urn:microsoft.com/office/officeart/2005/8/layout/orgChart1"/>
    <dgm:cxn modelId="{BB3668E5-40A9-374C-8547-36E772CB8D20}" type="presParOf" srcId="{A07C8F5F-C68C-274C-8D3F-6B0B8E30C5E1}" destId="{B8C70F88-09EE-7E4F-A5BE-B3F5C8B1365E}" srcOrd="2" destOrd="0" presId="urn:microsoft.com/office/officeart/2005/8/layout/orgChart1"/>
    <dgm:cxn modelId="{C0A19057-FB31-9A4F-AA3E-78653B31512C}" type="presParOf" srcId="{D7983F46-2BFE-5341-824F-18A902966864}" destId="{2D45FBE8-3833-3145-B68F-25990DD3E8B0}" srcOrd="2" destOrd="0" presId="urn:microsoft.com/office/officeart/2005/8/layout/orgChart1"/>
    <dgm:cxn modelId="{E55D449C-B6F2-EA49-9292-22233866A027}" type="presParOf" srcId="{D7983F46-2BFE-5341-824F-18A902966864}" destId="{632AD276-C868-5545-9183-048CA4254229}" srcOrd="3" destOrd="0" presId="urn:microsoft.com/office/officeart/2005/8/layout/orgChart1"/>
    <dgm:cxn modelId="{EE883448-B561-2340-BA3E-AEF7537201C9}" type="presParOf" srcId="{632AD276-C868-5545-9183-048CA4254229}" destId="{179A9839-89E5-2C4F-9340-A7112414C720}" srcOrd="0" destOrd="0" presId="urn:microsoft.com/office/officeart/2005/8/layout/orgChart1"/>
    <dgm:cxn modelId="{7D7CFFFA-0041-564B-B3AE-11FE57563FB7}" type="presParOf" srcId="{179A9839-89E5-2C4F-9340-A7112414C720}" destId="{6FC4F952-43A3-414E-ACAE-EE9C7D64C585}" srcOrd="0" destOrd="0" presId="urn:microsoft.com/office/officeart/2005/8/layout/orgChart1"/>
    <dgm:cxn modelId="{F595EC12-B45C-D24A-A11E-F6AB375D9BAD}" type="presParOf" srcId="{179A9839-89E5-2C4F-9340-A7112414C720}" destId="{C201E32A-6BA3-E044-AA30-C0BF8FC5273A}" srcOrd="1" destOrd="0" presId="urn:microsoft.com/office/officeart/2005/8/layout/orgChart1"/>
    <dgm:cxn modelId="{08645180-1ADE-5747-9489-6B2AF0E4F305}" type="presParOf" srcId="{632AD276-C868-5545-9183-048CA4254229}" destId="{94C22D41-61A1-0B4E-85AF-8B6A9B177BA2}" srcOrd="1" destOrd="0" presId="urn:microsoft.com/office/officeart/2005/8/layout/orgChart1"/>
    <dgm:cxn modelId="{AFE20A5C-EC4A-484F-9839-940378E243F5}" type="presParOf" srcId="{94C22D41-61A1-0B4E-85AF-8B6A9B177BA2}" destId="{926450D6-D4AB-A74D-AC1C-9F6CEF4E663F}" srcOrd="0" destOrd="0" presId="urn:microsoft.com/office/officeart/2005/8/layout/orgChart1"/>
    <dgm:cxn modelId="{2E69157B-0688-384B-A655-4C4D80EDBB6A}" type="presParOf" srcId="{94C22D41-61A1-0B4E-85AF-8B6A9B177BA2}" destId="{2DB1E682-9F0C-4344-8D11-5B5D12758C14}" srcOrd="1" destOrd="0" presId="urn:microsoft.com/office/officeart/2005/8/layout/orgChart1"/>
    <dgm:cxn modelId="{F235F6A3-314F-D048-8BE9-7E53330E83AD}" type="presParOf" srcId="{2DB1E682-9F0C-4344-8D11-5B5D12758C14}" destId="{E334D732-F18D-F24E-9B40-D1EDDFD2D368}" srcOrd="0" destOrd="0" presId="urn:microsoft.com/office/officeart/2005/8/layout/orgChart1"/>
    <dgm:cxn modelId="{F548F49C-723E-2C42-BB15-A6849C44435D}" type="presParOf" srcId="{E334D732-F18D-F24E-9B40-D1EDDFD2D368}" destId="{5F5B0D26-89D1-5A4B-9F37-9502BC808CBE}" srcOrd="0" destOrd="0" presId="urn:microsoft.com/office/officeart/2005/8/layout/orgChart1"/>
    <dgm:cxn modelId="{E0B77419-04C0-474F-BC29-C301EDA337CF}" type="presParOf" srcId="{E334D732-F18D-F24E-9B40-D1EDDFD2D368}" destId="{DCB8BB57-176E-9844-AB9B-56EF8688AE08}" srcOrd="1" destOrd="0" presId="urn:microsoft.com/office/officeart/2005/8/layout/orgChart1"/>
    <dgm:cxn modelId="{7AAC76BC-3C31-2A47-B5A2-9799DD98557C}" type="presParOf" srcId="{2DB1E682-9F0C-4344-8D11-5B5D12758C14}" destId="{97A76DEA-2469-EE40-8057-6A71194469C3}" srcOrd="1" destOrd="0" presId="urn:microsoft.com/office/officeart/2005/8/layout/orgChart1"/>
    <dgm:cxn modelId="{B69FCC10-450F-7E47-9B1A-40CBD1981D86}" type="presParOf" srcId="{2DB1E682-9F0C-4344-8D11-5B5D12758C14}" destId="{EF406142-193E-B541-9A34-CBDD96698715}" srcOrd="2" destOrd="0" presId="urn:microsoft.com/office/officeart/2005/8/layout/orgChart1"/>
    <dgm:cxn modelId="{0BBCD1F1-7456-E44F-86BE-5E454F554A0D}" type="presParOf" srcId="{94C22D41-61A1-0B4E-85AF-8B6A9B177BA2}" destId="{27BA41B4-01BE-3841-B3D1-DEF23F944F7F}" srcOrd="2" destOrd="0" presId="urn:microsoft.com/office/officeart/2005/8/layout/orgChart1"/>
    <dgm:cxn modelId="{82404BF5-4434-A343-A162-57AF552E127F}" type="presParOf" srcId="{94C22D41-61A1-0B4E-85AF-8B6A9B177BA2}" destId="{BA62889F-65C1-8342-872D-4E9D0B40B485}" srcOrd="3" destOrd="0" presId="urn:microsoft.com/office/officeart/2005/8/layout/orgChart1"/>
    <dgm:cxn modelId="{65D16737-B6BF-0B4D-A48E-6B88C5D3387B}" type="presParOf" srcId="{BA62889F-65C1-8342-872D-4E9D0B40B485}" destId="{3EC177FA-CAB4-B241-AF27-8B586121D9A3}" srcOrd="0" destOrd="0" presId="urn:microsoft.com/office/officeart/2005/8/layout/orgChart1"/>
    <dgm:cxn modelId="{8FD41EB3-4612-0040-A685-AF50BB65789A}" type="presParOf" srcId="{3EC177FA-CAB4-B241-AF27-8B586121D9A3}" destId="{4F84018B-4BE0-8F4D-A93E-AF0BF7FBEA7B}" srcOrd="0" destOrd="0" presId="urn:microsoft.com/office/officeart/2005/8/layout/orgChart1"/>
    <dgm:cxn modelId="{D5E51D52-58A9-6F49-BADB-3B3C120DCAC7}" type="presParOf" srcId="{3EC177FA-CAB4-B241-AF27-8B586121D9A3}" destId="{5902518A-15C7-124E-8A8D-E1B86E2669CB}" srcOrd="1" destOrd="0" presId="urn:microsoft.com/office/officeart/2005/8/layout/orgChart1"/>
    <dgm:cxn modelId="{D28E8BED-6C3B-4F4A-B7E3-D3C39495DC19}" type="presParOf" srcId="{BA62889F-65C1-8342-872D-4E9D0B40B485}" destId="{4E0E4876-E1B5-7A4A-83B3-F2B37693046E}" srcOrd="1" destOrd="0" presId="urn:microsoft.com/office/officeart/2005/8/layout/orgChart1"/>
    <dgm:cxn modelId="{2D431030-D571-4141-AF4A-EF4C692A94CD}" type="presParOf" srcId="{BA62889F-65C1-8342-872D-4E9D0B40B485}" destId="{58B699C0-07D4-3742-BCD5-15D988C52037}" srcOrd="2" destOrd="0" presId="urn:microsoft.com/office/officeart/2005/8/layout/orgChart1"/>
    <dgm:cxn modelId="{8737E43D-6604-774E-8F03-995AB8F59D27}" type="presParOf" srcId="{94C22D41-61A1-0B4E-85AF-8B6A9B177BA2}" destId="{EE467D70-A1DD-4C42-99B1-3707DEEE38D3}" srcOrd="4" destOrd="0" presId="urn:microsoft.com/office/officeart/2005/8/layout/orgChart1"/>
    <dgm:cxn modelId="{E7124332-7681-8C4E-9AE0-2B1BD3AB5F83}" type="presParOf" srcId="{94C22D41-61A1-0B4E-85AF-8B6A9B177BA2}" destId="{8899F530-0F50-2D42-88C8-D44FF930B6C6}" srcOrd="5" destOrd="0" presId="urn:microsoft.com/office/officeart/2005/8/layout/orgChart1"/>
    <dgm:cxn modelId="{F6D3C9F2-3FF7-0941-9DB1-341651D79908}" type="presParOf" srcId="{8899F530-0F50-2D42-88C8-D44FF930B6C6}" destId="{3A4EB680-E0A3-524A-9D16-0B5A09F0DDB6}" srcOrd="0" destOrd="0" presId="urn:microsoft.com/office/officeart/2005/8/layout/orgChart1"/>
    <dgm:cxn modelId="{98BD633A-CC7B-1E49-89E9-E66CAAAFED45}" type="presParOf" srcId="{3A4EB680-E0A3-524A-9D16-0B5A09F0DDB6}" destId="{7F8795AA-DD2B-DF48-BB38-6FE69C0EF36E}" srcOrd="0" destOrd="0" presId="urn:microsoft.com/office/officeart/2005/8/layout/orgChart1"/>
    <dgm:cxn modelId="{B42D84B3-44EC-2149-8CEB-A191D56DEB6F}" type="presParOf" srcId="{3A4EB680-E0A3-524A-9D16-0B5A09F0DDB6}" destId="{65DE096A-FFD2-1146-9DBF-B99A2BFFF7D8}" srcOrd="1" destOrd="0" presId="urn:microsoft.com/office/officeart/2005/8/layout/orgChart1"/>
    <dgm:cxn modelId="{791D4E26-78AB-444A-95A4-396CB5448154}" type="presParOf" srcId="{8899F530-0F50-2D42-88C8-D44FF930B6C6}" destId="{8395053C-FBE1-CE4E-8B02-3F65A7FF1B06}" srcOrd="1" destOrd="0" presId="urn:microsoft.com/office/officeart/2005/8/layout/orgChart1"/>
    <dgm:cxn modelId="{388D042B-ABEB-D34B-A99E-688C092129DB}" type="presParOf" srcId="{8899F530-0F50-2D42-88C8-D44FF930B6C6}" destId="{95697B8A-2BE0-DB42-ABB0-79257D3E855D}" srcOrd="2" destOrd="0" presId="urn:microsoft.com/office/officeart/2005/8/layout/orgChart1"/>
    <dgm:cxn modelId="{193B5E27-6BDF-564C-B7DC-4B0BC6BE20EE}" type="presParOf" srcId="{632AD276-C868-5545-9183-048CA4254229}" destId="{95BDC189-9113-2A4B-89B1-B5DEADC6085C}" srcOrd="2" destOrd="0" presId="urn:microsoft.com/office/officeart/2005/8/layout/orgChart1"/>
    <dgm:cxn modelId="{93370907-0362-2141-A2DD-02C0B7B1E1E2}" type="presParOf" srcId="{D7983F46-2BFE-5341-824F-18A902966864}" destId="{27FA1304-FDF6-E849-B8E4-7F4387D97098}" srcOrd="4" destOrd="0" presId="urn:microsoft.com/office/officeart/2005/8/layout/orgChart1"/>
    <dgm:cxn modelId="{02DC280E-CBE9-724A-9450-1167850A61B9}" type="presParOf" srcId="{D7983F46-2BFE-5341-824F-18A902966864}" destId="{B6949D09-20B4-C04E-A6F7-83A5588FCB98}" srcOrd="5" destOrd="0" presId="urn:microsoft.com/office/officeart/2005/8/layout/orgChart1"/>
    <dgm:cxn modelId="{9790146D-9ECA-D142-96DA-4BAE3F530BDA}" type="presParOf" srcId="{B6949D09-20B4-C04E-A6F7-83A5588FCB98}" destId="{A66AE7F5-4003-D74A-968A-1F9B2DEC4F83}" srcOrd="0" destOrd="0" presId="urn:microsoft.com/office/officeart/2005/8/layout/orgChart1"/>
    <dgm:cxn modelId="{02DC8FA9-FB9E-A041-8BA1-5879287C36C6}" type="presParOf" srcId="{A66AE7F5-4003-D74A-968A-1F9B2DEC4F83}" destId="{FC2B78C3-A232-834C-A823-170501D879E0}" srcOrd="0" destOrd="0" presId="urn:microsoft.com/office/officeart/2005/8/layout/orgChart1"/>
    <dgm:cxn modelId="{4DFD28FD-A2CF-C14B-BC44-C91AE3CCE55D}" type="presParOf" srcId="{A66AE7F5-4003-D74A-968A-1F9B2DEC4F83}" destId="{57DA2631-7F65-5043-853D-F346FFFE24D1}" srcOrd="1" destOrd="0" presId="urn:microsoft.com/office/officeart/2005/8/layout/orgChart1"/>
    <dgm:cxn modelId="{45B5FE72-8C0C-E64A-821D-C060104A655A}" type="presParOf" srcId="{B6949D09-20B4-C04E-A6F7-83A5588FCB98}" destId="{6F7F9EC1-B77E-814E-8ED4-E07680CA4B1F}" srcOrd="1" destOrd="0" presId="urn:microsoft.com/office/officeart/2005/8/layout/orgChart1"/>
    <dgm:cxn modelId="{50496F77-68A6-F842-8784-ACC39A04E098}" type="presParOf" srcId="{B6949D09-20B4-C04E-A6F7-83A5588FCB98}" destId="{67A9CAF2-F8E1-0343-95C8-F6903975A7F1}" srcOrd="2" destOrd="0" presId="urn:microsoft.com/office/officeart/2005/8/layout/orgChart1"/>
    <dgm:cxn modelId="{2F23C4CF-7763-214F-A0C2-E732BDC37206}" type="presParOf" srcId="{492CE114-3A53-AC4E-9DE2-3575A10EA276}" destId="{DD6829A0-2F4C-9949-ADC2-E6FD7CC3565D}" srcOrd="2" destOrd="0" presId="urn:microsoft.com/office/officeart/2005/8/layout/orgChart1"/>
    <dgm:cxn modelId="{5B3A7293-EEA3-C642-AF21-FD19DF4A68DE}" type="presParOf" srcId="{9A87AEA7-5CD5-6E4E-9308-C15AD3FCEE59}" destId="{DA8B344A-91B8-4C47-9F01-19CB8A9FFDB4}" srcOrd="1" destOrd="0" presId="urn:microsoft.com/office/officeart/2005/8/layout/orgChart1"/>
    <dgm:cxn modelId="{73C6A44E-AB28-F44F-B536-F796241DCF3B}" type="presParOf" srcId="{DA8B344A-91B8-4C47-9F01-19CB8A9FFDB4}" destId="{F9A6EEE8-DF35-8A46-9AA6-21CDDE8B66C2}" srcOrd="0" destOrd="0" presId="urn:microsoft.com/office/officeart/2005/8/layout/orgChart1"/>
    <dgm:cxn modelId="{53ABA085-32FA-B043-AAB9-6E692DCD03D4}" type="presParOf" srcId="{F9A6EEE8-DF35-8A46-9AA6-21CDDE8B66C2}" destId="{5654F47A-6343-0840-8DB4-F48CE7595703}" srcOrd="0" destOrd="0" presId="urn:microsoft.com/office/officeart/2005/8/layout/orgChart1"/>
    <dgm:cxn modelId="{C7B7DC4F-8736-4543-AEE0-B6B238678297}" type="presParOf" srcId="{F9A6EEE8-DF35-8A46-9AA6-21CDDE8B66C2}" destId="{8FFC33A6-599C-F045-BE46-149213888741}" srcOrd="1" destOrd="0" presId="urn:microsoft.com/office/officeart/2005/8/layout/orgChart1"/>
    <dgm:cxn modelId="{B8E80ABD-0312-4948-8CE0-93ADD987AA91}" type="presParOf" srcId="{DA8B344A-91B8-4C47-9F01-19CB8A9FFDB4}" destId="{8C792DAB-925E-E243-8E86-470B9E9C273B}" srcOrd="1" destOrd="0" presId="urn:microsoft.com/office/officeart/2005/8/layout/orgChart1"/>
    <dgm:cxn modelId="{CB3B62A8-C4C3-0543-AF71-028883884F0E}" type="presParOf" srcId="{8C792DAB-925E-E243-8E86-470B9E9C273B}" destId="{808A062D-FAA6-0C4C-80B8-A7B6EF09F6BB}" srcOrd="0" destOrd="0" presId="urn:microsoft.com/office/officeart/2005/8/layout/orgChart1"/>
    <dgm:cxn modelId="{E98C7464-9227-BC4B-891E-625F90D25C08}" type="presParOf" srcId="{8C792DAB-925E-E243-8E86-470B9E9C273B}" destId="{278EAD89-E520-E64B-8541-78DE81B0C5E3}" srcOrd="1" destOrd="0" presId="urn:microsoft.com/office/officeart/2005/8/layout/orgChart1"/>
    <dgm:cxn modelId="{71858F08-2BDE-1046-AC95-027FEA7E295F}" type="presParOf" srcId="{278EAD89-E520-E64B-8541-78DE81B0C5E3}" destId="{289DC569-CD4B-2245-8D7A-1CCFBABA5113}" srcOrd="0" destOrd="0" presId="urn:microsoft.com/office/officeart/2005/8/layout/orgChart1"/>
    <dgm:cxn modelId="{52160232-A55E-B94C-9E43-D57068283056}" type="presParOf" srcId="{289DC569-CD4B-2245-8D7A-1CCFBABA5113}" destId="{C65148F8-0023-EF47-9D08-F45E3590E16F}" srcOrd="0" destOrd="0" presId="urn:microsoft.com/office/officeart/2005/8/layout/orgChart1"/>
    <dgm:cxn modelId="{704D534D-AD79-CD49-946E-64EFE255E1F4}" type="presParOf" srcId="{289DC569-CD4B-2245-8D7A-1CCFBABA5113}" destId="{16850D87-ABE3-9D49-AD82-9F29FD5F9779}" srcOrd="1" destOrd="0" presId="urn:microsoft.com/office/officeart/2005/8/layout/orgChart1"/>
    <dgm:cxn modelId="{75A38CBF-61DC-FA4A-94E8-3A101454DF39}" type="presParOf" srcId="{278EAD89-E520-E64B-8541-78DE81B0C5E3}" destId="{9C5ACC68-EE44-014C-B411-9A1AF7973E78}" srcOrd="1" destOrd="0" presId="urn:microsoft.com/office/officeart/2005/8/layout/orgChart1"/>
    <dgm:cxn modelId="{67CDFD50-2C0D-EB44-8E8C-204CEAA35407}" type="presParOf" srcId="{278EAD89-E520-E64B-8541-78DE81B0C5E3}" destId="{05B7CBBE-5850-7E45-9BFA-CB186A09B943}" srcOrd="2" destOrd="0" presId="urn:microsoft.com/office/officeart/2005/8/layout/orgChart1"/>
    <dgm:cxn modelId="{70FC2971-59FB-804D-9F57-4A31892EA42C}" type="presParOf" srcId="{8C792DAB-925E-E243-8E86-470B9E9C273B}" destId="{026EB5AD-E299-8344-AA1C-3D09D3539DE4}" srcOrd="2" destOrd="0" presId="urn:microsoft.com/office/officeart/2005/8/layout/orgChart1"/>
    <dgm:cxn modelId="{48C59CFD-D830-1743-B78E-6EFDF459E141}" type="presParOf" srcId="{8C792DAB-925E-E243-8E86-470B9E9C273B}" destId="{07A43124-379F-0D40-9C44-6C0D4886CEEC}" srcOrd="3" destOrd="0" presId="urn:microsoft.com/office/officeart/2005/8/layout/orgChart1"/>
    <dgm:cxn modelId="{AC739B2C-9155-6646-86D8-94E724AF0DE5}" type="presParOf" srcId="{07A43124-379F-0D40-9C44-6C0D4886CEEC}" destId="{C683908E-F52E-BC4E-A060-C397DFCD4A7A}" srcOrd="0" destOrd="0" presId="urn:microsoft.com/office/officeart/2005/8/layout/orgChart1"/>
    <dgm:cxn modelId="{CDB06811-F61C-834E-9381-C2BE5912C731}" type="presParOf" srcId="{C683908E-F52E-BC4E-A060-C397DFCD4A7A}" destId="{186D5CAF-CA1C-2147-B3D7-BCE623D56FEA}" srcOrd="0" destOrd="0" presId="urn:microsoft.com/office/officeart/2005/8/layout/orgChart1"/>
    <dgm:cxn modelId="{56EBCB6C-7068-A845-917B-B8597A3CABD6}" type="presParOf" srcId="{C683908E-F52E-BC4E-A060-C397DFCD4A7A}" destId="{D82F1160-B268-954E-A33C-3242416C4A2A}" srcOrd="1" destOrd="0" presId="urn:microsoft.com/office/officeart/2005/8/layout/orgChart1"/>
    <dgm:cxn modelId="{8C47B605-8B47-4D49-BEEE-B177BF31ADDD}" type="presParOf" srcId="{07A43124-379F-0D40-9C44-6C0D4886CEEC}" destId="{160312BF-6A24-5944-B96D-329081A43975}" srcOrd="1" destOrd="0" presId="urn:microsoft.com/office/officeart/2005/8/layout/orgChart1"/>
    <dgm:cxn modelId="{A6A6BFD3-9BD7-E442-B5AA-45AEAD9D0295}" type="presParOf" srcId="{07A43124-379F-0D40-9C44-6C0D4886CEEC}" destId="{D89C4B73-6917-D74A-AFC6-0C8C106D0ED5}" srcOrd="2" destOrd="0" presId="urn:microsoft.com/office/officeart/2005/8/layout/orgChart1"/>
    <dgm:cxn modelId="{112DE1D3-1CF7-604A-8070-5E7C9F29B9D6}" type="presParOf" srcId="{DA8B344A-91B8-4C47-9F01-19CB8A9FFDB4}" destId="{16C1A494-1ACA-B04B-8788-B25FB81616EC}" srcOrd="2" destOrd="0" presId="urn:microsoft.com/office/officeart/2005/8/layout/orgChart1"/>
    <dgm:cxn modelId="{60AE715B-B297-CB4B-9067-0DF6B084DAD8}" type="presParOf" srcId="{9A87AEA7-5CD5-6E4E-9308-C15AD3FCEE59}" destId="{AB4C0809-174B-3147-AA8B-ED57F6410069}" srcOrd="2" destOrd="0" presId="urn:microsoft.com/office/officeart/2005/8/layout/orgChart1"/>
    <dgm:cxn modelId="{C7C804F8-0CA9-B140-9C18-D1B9798480E9}" type="presParOf" srcId="{AB4C0809-174B-3147-AA8B-ED57F6410069}" destId="{2EF36465-7FF8-EE40-B700-3E40029F80D4}" srcOrd="0" destOrd="0" presId="urn:microsoft.com/office/officeart/2005/8/layout/orgChart1"/>
    <dgm:cxn modelId="{F0C955AF-8E20-724E-9171-C6CF66A12B15}" type="presParOf" srcId="{2EF36465-7FF8-EE40-B700-3E40029F80D4}" destId="{28E5812F-37C8-BF4B-936A-44D1CF7B0E62}" srcOrd="0" destOrd="0" presId="urn:microsoft.com/office/officeart/2005/8/layout/orgChart1"/>
    <dgm:cxn modelId="{BA745D31-6322-1344-806F-1F48B5FC673E}" type="presParOf" srcId="{2EF36465-7FF8-EE40-B700-3E40029F80D4}" destId="{4F7D134C-C40C-484E-8CB4-F3C0BC7F00F5}" srcOrd="1" destOrd="0" presId="urn:microsoft.com/office/officeart/2005/8/layout/orgChart1"/>
    <dgm:cxn modelId="{A4D689D8-2E72-9044-B84B-3E7D49404A2E}" type="presParOf" srcId="{AB4C0809-174B-3147-AA8B-ED57F6410069}" destId="{7907B39D-4FD0-BB4F-BCBB-90571F708DC7}" srcOrd="1" destOrd="0" presId="urn:microsoft.com/office/officeart/2005/8/layout/orgChart1"/>
    <dgm:cxn modelId="{6820F764-7C7A-D74E-8305-C3F940D865FB}" type="presParOf" srcId="{AB4C0809-174B-3147-AA8B-ED57F6410069}" destId="{CEC7F94E-0C16-BC4B-81FC-6141D002A8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Zirconia crown </a:t>
          </a:r>
          <a:endParaRPr lang="is-IS" b="1" baseline="0" dirty="0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dirty="0" smtClean="0">
              <a:solidFill>
                <a:schemeClr val="tx2">
                  <a:lumMod val="50000"/>
                </a:schemeClr>
              </a:solidFill>
            </a:rPr>
            <a:t>Indications </a:t>
          </a:r>
          <a:endParaRPr lang="is-IS" sz="4000" dirty="0">
            <a:solidFill>
              <a:schemeClr val="tx2">
                <a:lumMod val="50000"/>
              </a:schemeClr>
            </a:solidFill>
          </a:endParaRPr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Y="-22511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408E97E9-6F8F-CB4A-AA9A-8B0AEB608EFA}" type="presOf" srcId="{156CAC58-477E-4576-A8AB-CB42EE61A5CF}" destId="{6E79CBC2-C48B-4ECE-9E24-6C29CEF6607C}" srcOrd="0" destOrd="0" presId="urn:microsoft.com/office/officeart/2005/8/layout/vList6"/>
    <dgm:cxn modelId="{720515B5-12B2-F34B-8CBA-2A9752FF8E86}" type="presOf" srcId="{2B7190F3-03E2-4E13-822D-1197A0485AF2}" destId="{D8292950-07E0-4CE1-B020-3CF4BFAFB838}" srcOrd="0" destOrd="0" presId="urn:microsoft.com/office/officeart/2005/8/layout/vList6"/>
    <dgm:cxn modelId="{85542A21-0460-5C4E-BF51-5E144DF97BE0}" type="presOf" srcId="{21C81C76-B1E5-4FC0-AAC6-88F566EE1852}" destId="{843027EC-787B-4A22-B8EF-76F855A274D5}" srcOrd="0" destOrd="0" presId="urn:microsoft.com/office/officeart/2005/8/layout/vList6"/>
    <dgm:cxn modelId="{74F2D4EE-7C31-0045-ADD8-71E983D47E78}" type="presParOf" srcId="{D8292950-07E0-4CE1-B020-3CF4BFAFB838}" destId="{A5F78D1D-3D4B-47AF-A38B-EAA55C902A46}" srcOrd="0" destOrd="0" presId="urn:microsoft.com/office/officeart/2005/8/layout/vList6"/>
    <dgm:cxn modelId="{0932F5FF-6C64-BD40-908F-6A6695678771}" type="presParOf" srcId="{A5F78D1D-3D4B-47AF-A38B-EAA55C902A46}" destId="{843027EC-787B-4A22-B8EF-76F855A274D5}" srcOrd="0" destOrd="0" presId="urn:microsoft.com/office/officeart/2005/8/layout/vList6"/>
    <dgm:cxn modelId="{89FFE4D1-559C-504F-B9B6-B76909723F65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Zirconia crown </a:t>
          </a:r>
          <a:endParaRPr lang="is-IS" b="1" baseline="0" dirty="0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smtClean="0">
              <a:solidFill>
                <a:schemeClr val="tx2">
                  <a:lumMod val="50000"/>
                </a:schemeClr>
              </a:solidFill>
            </a:rPr>
            <a:t>Contraindications</a:t>
          </a:r>
          <a:r>
            <a:rPr lang="en-US" sz="40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is-IS" sz="4000" dirty="0">
            <a:solidFill>
              <a:schemeClr val="tx2">
                <a:lumMod val="50000"/>
              </a:schemeClr>
            </a:solidFill>
          </a:endParaRPr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Y="-3523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A4C29498-40E6-284A-899A-3B2A65B892B0}" type="presOf" srcId="{156CAC58-477E-4576-A8AB-CB42EE61A5CF}" destId="{6E79CBC2-C48B-4ECE-9E24-6C29CEF6607C}" srcOrd="0" destOrd="0" presId="urn:microsoft.com/office/officeart/2005/8/layout/vList6"/>
    <dgm:cxn modelId="{2A25844A-F5FE-B845-AD8E-894D3AF0DB20}" type="presOf" srcId="{2B7190F3-03E2-4E13-822D-1197A0485AF2}" destId="{D8292950-07E0-4CE1-B020-3CF4BFAFB838}" srcOrd="0" destOrd="0" presId="urn:microsoft.com/office/officeart/2005/8/layout/vList6"/>
    <dgm:cxn modelId="{B81A3567-9D32-0846-9D83-B2AD89FE49A8}" type="presOf" srcId="{21C81C76-B1E5-4FC0-AAC6-88F566EE1852}" destId="{843027EC-787B-4A22-B8EF-76F855A274D5}" srcOrd="0" destOrd="0" presId="urn:microsoft.com/office/officeart/2005/8/layout/vList6"/>
    <dgm:cxn modelId="{F5B81F81-467C-DF4D-80B8-4A84EB32B738}" type="presParOf" srcId="{D8292950-07E0-4CE1-B020-3CF4BFAFB838}" destId="{A5F78D1D-3D4B-47AF-A38B-EAA55C902A46}" srcOrd="0" destOrd="0" presId="urn:microsoft.com/office/officeart/2005/8/layout/vList6"/>
    <dgm:cxn modelId="{75756099-45C1-5648-A56B-0497B3452BE8}" type="presParOf" srcId="{A5F78D1D-3D4B-47AF-A38B-EAA55C902A46}" destId="{843027EC-787B-4A22-B8EF-76F855A274D5}" srcOrd="0" destOrd="0" presId="urn:microsoft.com/office/officeart/2005/8/layout/vList6"/>
    <dgm:cxn modelId="{32531BF6-7595-0A49-951A-C5F76127FBCD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Zirconia crown </a:t>
          </a:r>
          <a:endParaRPr lang="is-IS" b="1" baseline="0" dirty="0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smtClean="0">
              <a:solidFill>
                <a:schemeClr val="tx2">
                  <a:lumMod val="50000"/>
                </a:schemeClr>
              </a:solidFill>
            </a:rPr>
            <a:t>Advantages </a:t>
          </a:r>
          <a:endParaRPr lang="is-IS" sz="3600" dirty="0">
            <a:solidFill>
              <a:schemeClr val="tx2">
                <a:lumMod val="50000"/>
              </a:schemeClr>
            </a:solidFill>
          </a:endParaRPr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X="-14035" custLinFactNeighborY="-2800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AE596CAB-5A67-3940-9ABD-7E041816D1DF}" type="presOf" srcId="{21C81C76-B1E5-4FC0-AAC6-88F566EE1852}" destId="{843027EC-787B-4A22-B8EF-76F855A274D5}" srcOrd="0" destOrd="0" presId="urn:microsoft.com/office/officeart/2005/8/layout/vList6"/>
    <dgm:cxn modelId="{31208198-7511-AF4B-AEAC-17027D94472F}" type="presOf" srcId="{156CAC58-477E-4576-A8AB-CB42EE61A5CF}" destId="{6E79CBC2-C48B-4ECE-9E24-6C29CEF6607C}" srcOrd="0" destOrd="0" presId="urn:microsoft.com/office/officeart/2005/8/layout/vList6"/>
    <dgm:cxn modelId="{DBF5B301-D2CA-1E48-B8FD-FE0EA0BFA0EE}" type="presOf" srcId="{2B7190F3-03E2-4E13-822D-1197A0485AF2}" destId="{D8292950-07E0-4CE1-B020-3CF4BFAFB838}" srcOrd="0" destOrd="0" presId="urn:microsoft.com/office/officeart/2005/8/layout/vList6"/>
    <dgm:cxn modelId="{177AB6E5-01C1-1847-887C-2206CBB7C3AB}" type="presParOf" srcId="{D8292950-07E0-4CE1-B020-3CF4BFAFB838}" destId="{A5F78D1D-3D4B-47AF-A38B-EAA55C902A46}" srcOrd="0" destOrd="0" presId="urn:microsoft.com/office/officeart/2005/8/layout/vList6"/>
    <dgm:cxn modelId="{EB1CF8CB-D227-7E47-8988-C26CA09D6015}" type="presParOf" srcId="{A5F78D1D-3D4B-47AF-A38B-EAA55C902A46}" destId="{843027EC-787B-4A22-B8EF-76F855A274D5}" srcOrd="0" destOrd="0" presId="urn:microsoft.com/office/officeart/2005/8/layout/vList6"/>
    <dgm:cxn modelId="{B4110F3D-DAC8-F34E-AF10-386F2F98BD9B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Zirconia crown </a:t>
          </a:r>
          <a:endParaRPr lang="is-IS" b="1" baseline="0" dirty="0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smtClean="0">
              <a:solidFill>
                <a:schemeClr val="tx2">
                  <a:lumMod val="50000"/>
                </a:schemeClr>
              </a:solidFill>
            </a:rPr>
            <a:t>Disadvantage </a:t>
          </a:r>
          <a:endParaRPr lang="is-IS" sz="3600" dirty="0">
            <a:solidFill>
              <a:schemeClr val="tx2">
                <a:lumMod val="50000"/>
              </a:schemeClr>
            </a:solidFill>
          </a:endParaRPr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Y="9149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F14E2763-6BD3-CA4A-AA36-1AA19C792D95}" type="presOf" srcId="{21C81C76-B1E5-4FC0-AAC6-88F566EE1852}" destId="{843027EC-787B-4A22-B8EF-76F855A274D5}" srcOrd="0" destOrd="0" presId="urn:microsoft.com/office/officeart/2005/8/layout/vList6"/>
    <dgm:cxn modelId="{90018161-28F0-B64A-86BC-F064CF12F111}" type="presOf" srcId="{156CAC58-477E-4576-A8AB-CB42EE61A5CF}" destId="{6E79CBC2-C48B-4ECE-9E24-6C29CEF6607C}" srcOrd="0" destOrd="0" presId="urn:microsoft.com/office/officeart/2005/8/layout/vList6"/>
    <dgm:cxn modelId="{29B27CED-E1CB-3944-8256-DE455EAB20C4}" type="presOf" srcId="{2B7190F3-03E2-4E13-822D-1197A0485AF2}" destId="{D8292950-07E0-4CE1-B020-3CF4BFAFB838}" srcOrd="0" destOrd="0" presId="urn:microsoft.com/office/officeart/2005/8/layout/vList6"/>
    <dgm:cxn modelId="{94472347-5B28-B44F-8FBF-D577FD5C8DE5}" type="presParOf" srcId="{D8292950-07E0-4CE1-B020-3CF4BFAFB838}" destId="{A5F78D1D-3D4B-47AF-A38B-EAA55C902A46}" srcOrd="0" destOrd="0" presId="urn:microsoft.com/office/officeart/2005/8/layout/vList6"/>
    <dgm:cxn modelId="{060994CF-34BA-D541-85E7-49D1E668FBEF}" type="presParOf" srcId="{A5F78D1D-3D4B-47AF-A38B-EAA55C902A46}" destId="{843027EC-787B-4A22-B8EF-76F855A274D5}" srcOrd="0" destOrd="0" presId="urn:microsoft.com/office/officeart/2005/8/layout/vList6"/>
    <dgm:cxn modelId="{8C105A16-2C4A-FE48-BBFE-02A760A24027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Metal crowns</a:t>
          </a:r>
          <a:endParaRPr lang="is-IS" b="1" baseline="0" dirty="0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dirty="0" smtClean="0">
              <a:solidFill>
                <a:schemeClr val="tx2">
                  <a:lumMod val="50000"/>
                </a:schemeClr>
              </a:solidFill>
            </a:rPr>
            <a:t>Indications </a:t>
          </a:r>
          <a:endParaRPr lang="is-IS" sz="4000" dirty="0">
            <a:solidFill>
              <a:schemeClr val="tx2">
                <a:lumMod val="50000"/>
              </a:schemeClr>
            </a:solidFill>
          </a:endParaRPr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X="-14035" custLinFactNeighborY="-2800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FF0A1721-DF08-F646-8292-D74B439D261D}" type="presOf" srcId="{156CAC58-477E-4576-A8AB-CB42EE61A5CF}" destId="{6E79CBC2-C48B-4ECE-9E24-6C29CEF6607C}" srcOrd="0" destOrd="0" presId="urn:microsoft.com/office/officeart/2005/8/layout/vList6"/>
    <dgm:cxn modelId="{2467551A-CD69-2142-89E4-B7B79DDCF429}" type="presOf" srcId="{21C81C76-B1E5-4FC0-AAC6-88F566EE1852}" destId="{843027EC-787B-4A22-B8EF-76F855A274D5}" srcOrd="0" destOrd="0" presId="urn:microsoft.com/office/officeart/2005/8/layout/vList6"/>
    <dgm:cxn modelId="{404721BA-7CE2-0449-9A53-93D431C23877}" type="presOf" srcId="{2B7190F3-03E2-4E13-822D-1197A0485AF2}" destId="{D8292950-07E0-4CE1-B020-3CF4BFAFB838}" srcOrd="0" destOrd="0" presId="urn:microsoft.com/office/officeart/2005/8/layout/vList6"/>
    <dgm:cxn modelId="{71A02FB1-95EB-C44C-9F7F-87F0406907D1}" type="presParOf" srcId="{D8292950-07E0-4CE1-B020-3CF4BFAFB838}" destId="{A5F78D1D-3D4B-47AF-A38B-EAA55C902A46}" srcOrd="0" destOrd="0" presId="urn:microsoft.com/office/officeart/2005/8/layout/vList6"/>
    <dgm:cxn modelId="{23901E6A-76B4-D448-957A-9CD62620D404}" type="presParOf" srcId="{A5F78D1D-3D4B-47AF-A38B-EAA55C902A46}" destId="{843027EC-787B-4A22-B8EF-76F855A274D5}" srcOrd="0" destOrd="0" presId="urn:microsoft.com/office/officeart/2005/8/layout/vList6"/>
    <dgm:cxn modelId="{EE87E2EF-7A60-B446-9D13-C1979A866D59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Metal crowns</a:t>
          </a:r>
          <a:endParaRPr lang="is-IS" b="1" baseline="0" dirty="0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smtClean="0">
              <a:solidFill>
                <a:schemeClr val="tx2">
                  <a:lumMod val="50000"/>
                </a:schemeClr>
              </a:solidFill>
            </a:rPr>
            <a:t>Contraindications </a:t>
          </a:r>
          <a:endParaRPr lang="is-IS" sz="3600" dirty="0">
            <a:solidFill>
              <a:schemeClr val="tx2">
                <a:lumMod val="50000"/>
              </a:schemeClr>
            </a:solidFill>
          </a:endParaRPr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X="-14035" custLinFactNeighborY="-2800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AA1F6077-ACAE-8340-B973-3D8919ABDE2F}" type="presOf" srcId="{2B7190F3-03E2-4E13-822D-1197A0485AF2}" destId="{D8292950-07E0-4CE1-B020-3CF4BFAFB838}" srcOrd="0" destOrd="0" presId="urn:microsoft.com/office/officeart/2005/8/layout/vList6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1AD3E303-9E82-0B40-9407-55566B9663BC}" type="presOf" srcId="{21C81C76-B1E5-4FC0-AAC6-88F566EE1852}" destId="{843027EC-787B-4A22-B8EF-76F855A274D5}" srcOrd="0" destOrd="0" presId="urn:microsoft.com/office/officeart/2005/8/layout/vList6"/>
    <dgm:cxn modelId="{73F6D6DB-3E5B-1B46-B05E-8A643CF09945}" type="presOf" srcId="{156CAC58-477E-4576-A8AB-CB42EE61A5CF}" destId="{6E79CBC2-C48B-4ECE-9E24-6C29CEF6607C}" srcOrd="0" destOrd="0" presId="urn:microsoft.com/office/officeart/2005/8/layout/vList6"/>
    <dgm:cxn modelId="{769A0CC5-7991-124B-BE59-94DEE07F22F5}" type="presParOf" srcId="{D8292950-07E0-4CE1-B020-3CF4BFAFB838}" destId="{A5F78D1D-3D4B-47AF-A38B-EAA55C902A46}" srcOrd="0" destOrd="0" presId="urn:microsoft.com/office/officeart/2005/8/layout/vList6"/>
    <dgm:cxn modelId="{E0D8E5B2-1402-DC44-A7B9-785399D91B6D}" type="presParOf" srcId="{A5F78D1D-3D4B-47AF-A38B-EAA55C902A46}" destId="{843027EC-787B-4A22-B8EF-76F855A274D5}" srcOrd="0" destOrd="0" presId="urn:microsoft.com/office/officeart/2005/8/layout/vList6"/>
    <dgm:cxn modelId="{010206BF-A8C0-C743-99D9-1DE96F2290D7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Metal crowns</a:t>
          </a:r>
          <a:endParaRPr lang="is-IS" b="1" baseline="0" dirty="0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smtClean="0">
              <a:solidFill>
                <a:schemeClr val="tx2">
                  <a:lumMod val="50000"/>
                </a:schemeClr>
              </a:solidFill>
            </a:rPr>
            <a:t>Advantages </a:t>
          </a:r>
          <a:endParaRPr lang="is-IS" sz="3600" dirty="0">
            <a:solidFill>
              <a:schemeClr val="tx2">
                <a:lumMod val="50000"/>
              </a:schemeClr>
            </a:solidFill>
          </a:endParaRPr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X="-14035" custLinFactNeighborY="-2800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BB6E0121-3926-C64C-B841-A7D69E776447}" type="presOf" srcId="{21C81C76-B1E5-4FC0-AAC6-88F566EE1852}" destId="{843027EC-787B-4A22-B8EF-76F855A274D5}" srcOrd="0" destOrd="0" presId="urn:microsoft.com/office/officeart/2005/8/layout/vList6"/>
    <dgm:cxn modelId="{C8246D6C-5523-A242-B57B-78F9631310D7}" type="presOf" srcId="{156CAC58-477E-4576-A8AB-CB42EE61A5CF}" destId="{6E79CBC2-C48B-4ECE-9E24-6C29CEF6607C}" srcOrd="0" destOrd="0" presId="urn:microsoft.com/office/officeart/2005/8/layout/vList6"/>
    <dgm:cxn modelId="{2896AE45-18E8-4A44-B7D6-3AB8BCC282F9}" type="presOf" srcId="{2B7190F3-03E2-4E13-822D-1197A0485AF2}" destId="{D8292950-07E0-4CE1-B020-3CF4BFAFB838}" srcOrd="0" destOrd="0" presId="urn:microsoft.com/office/officeart/2005/8/layout/vList6"/>
    <dgm:cxn modelId="{BFF1E31B-9A90-AC4E-997B-02787B4E252C}" type="presParOf" srcId="{D8292950-07E0-4CE1-B020-3CF4BFAFB838}" destId="{A5F78D1D-3D4B-47AF-A38B-EAA55C902A46}" srcOrd="0" destOrd="0" presId="urn:microsoft.com/office/officeart/2005/8/layout/vList6"/>
    <dgm:cxn modelId="{7EC0B742-E5F8-2D41-B2CB-128CE3AD3038}" type="presParOf" srcId="{A5F78D1D-3D4B-47AF-A38B-EAA55C902A46}" destId="{843027EC-787B-4A22-B8EF-76F855A274D5}" srcOrd="0" destOrd="0" presId="urn:microsoft.com/office/officeart/2005/8/layout/vList6"/>
    <dgm:cxn modelId="{DDE47A78-1C6F-A042-9FD6-C67B39524EFE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Metal crowns</a:t>
          </a:r>
          <a:endParaRPr lang="is-IS" b="1" baseline="0" dirty="0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 smtClean="0">
              <a:solidFill>
                <a:schemeClr val="tx2">
                  <a:lumMod val="50000"/>
                </a:schemeClr>
              </a:solidFill>
            </a:rPr>
            <a:t>Disadvantages </a:t>
          </a:r>
          <a:endParaRPr lang="is-IS" sz="3600" dirty="0">
            <a:solidFill>
              <a:schemeClr val="tx2">
                <a:lumMod val="50000"/>
              </a:schemeClr>
            </a:solidFill>
          </a:endParaRPr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X="-14035" custLinFactNeighborY="-2800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E38FC31A-FBA0-524A-AB5F-3A08D1814E2D}" type="presOf" srcId="{2B7190F3-03E2-4E13-822D-1197A0485AF2}" destId="{D8292950-07E0-4CE1-B020-3CF4BFAFB838}" srcOrd="0" destOrd="0" presId="urn:microsoft.com/office/officeart/2005/8/layout/vList6"/>
    <dgm:cxn modelId="{0509D941-5D80-144B-97DC-71AAA42A42D1}" type="presOf" srcId="{156CAC58-477E-4576-A8AB-CB42EE61A5CF}" destId="{6E79CBC2-C48B-4ECE-9E24-6C29CEF6607C}" srcOrd="0" destOrd="0" presId="urn:microsoft.com/office/officeart/2005/8/layout/vList6"/>
    <dgm:cxn modelId="{1AB5EC5E-2C3D-0343-AE9E-E4F04C09BBE8}" type="presOf" srcId="{21C81C76-B1E5-4FC0-AAC6-88F566EE1852}" destId="{843027EC-787B-4A22-B8EF-76F855A274D5}" srcOrd="0" destOrd="0" presId="urn:microsoft.com/office/officeart/2005/8/layout/vList6"/>
    <dgm:cxn modelId="{D67E41C5-9DFD-E64F-A5C5-DDBA034A9D91}" type="presParOf" srcId="{D8292950-07E0-4CE1-B020-3CF4BFAFB838}" destId="{A5F78D1D-3D4B-47AF-A38B-EAA55C902A46}" srcOrd="0" destOrd="0" presId="urn:microsoft.com/office/officeart/2005/8/layout/vList6"/>
    <dgm:cxn modelId="{5111F6C4-75FB-0541-BB6D-18D99E2DDCDE}" type="presParOf" srcId="{A5F78D1D-3D4B-47AF-A38B-EAA55C902A46}" destId="{843027EC-787B-4A22-B8EF-76F855A274D5}" srcOrd="0" destOrd="0" presId="urn:microsoft.com/office/officeart/2005/8/layout/vList6"/>
    <dgm:cxn modelId="{A5D9E327-DD93-784F-B1EE-8199C9A327FB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Metal ceramic crowns </a:t>
          </a:r>
          <a:endParaRPr lang="is-IS" b="1" baseline="0" dirty="0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dirty="0" smtClean="0">
              <a:solidFill>
                <a:schemeClr val="tx2">
                  <a:lumMod val="50000"/>
                </a:schemeClr>
              </a:solidFill>
            </a:rPr>
            <a:t>Indications </a:t>
          </a:r>
          <a:endParaRPr lang="is-IS" sz="4000" dirty="0">
            <a:solidFill>
              <a:schemeClr val="tx2">
                <a:lumMod val="50000"/>
              </a:schemeClr>
            </a:solidFill>
          </a:endParaRPr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X="-14035" custLinFactNeighborY="-2800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90B6090A-3ACC-E44A-A2D0-1D3DA0D4B772}" type="presOf" srcId="{156CAC58-477E-4576-A8AB-CB42EE61A5CF}" destId="{6E79CBC2-C48B-4ECE-9E24-6C29CEF6607C}" srcOrd="0" destOrd="0" presId="urn:microsoft.com/office/officeart/2005/8/layout/vList6"/>
    <dgm:cxn modelId="{E77E9D81-6F1C-844E-9006-4141C634C258}" type="presOf" srcId="{2B7190F3-03E2-4E13-822D-1197A0485AF2}" destId="{D8292950-07E0-4CE1-B020-3CF4BFAFB838}" srcOrd="0" destOrd="0" presId="urn:microsoft.com/office/officeart/2005/8/layout/vList6"/>
    <dgm:cxn modelId="{B7682426-ECE8-D644-8836-F2A4A4527DB4}" type="presOf" srcId="{21C81C76-B1E5-4FC0-AAC6-88F566EE1852}" destId="{843027EC-787B-4A22-B8EF-76F855A274D5}" srcOrd="0" destOrd="0" presId="urn:microsoft.com/office/officeart/2005/8/layout/vList6"/>
    <dgm:cxn modelId="{71A1698B-ABF5-814A-9347-3CF9E1D1FF5D}" type="presParOf" srcId="{D8292950-07E0-4CE1-B020-3CF4BFAFB838}" destId="{A5F78D1D-3D4B-47AF-A38B-EAA55C902A46}" srcOrd="0" destOrd="0" presId="urn:microsoft.com/office/officeart/2005/8/layout/vList6"/>
    <dgm:cxn modelId="{5CF6FB6F-BE0D-1943-8DE7-54511D86AC05}" type="presParOf" srcId="{A5F78D1D-3D4B-47AF-A38B-EAA55C902A46}" destId="{843027EC-787B-4A22-B8EF-76F855A274D5}" srcOrd="0" destOrd="0" presId="urn:microsoft.com/office/officeart/2005/8/layout/vList6"/>
    <dgm:cxn modelId="{2146DE49-9D78-F44A-94AA-FD0D234848DA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Metal ceramic crowns </a:t>
          </a:r>
          <a:endParaRPr lang="is-IS" b="1" baseline="0" dirty="0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smtClean="0">
              <a:solidFill>
                <a:schemeClr val="tx2">
                  <a:lumMod val="50000"/>
                </a:schemeClr>
              </a:solidFill>
            </a:rPr>
            <a:t>Contraindications</a:t>
          </a:r>
          <a:r>
            <a:rPr lang="en-US" sz="40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is-IS" sz="4000" dirty="0">
            <a:solidFill>
              <a:schemeClr val="tx2">
                <a:lumMod val="50000"/>
              </a:schemeClr>
            </a:solidFill>
          </a:endParaRPr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X="-14035" custLinFactNeighborY="-2800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146C70D4-9A1E-0B42-820A-64520B80B8E4}" type="presOf" srcId="{156CAC58-477E-4576-A8AB-CB42EE61A5CF}" destId="{6E79CBC2-C48B-4ECE-9E24-6C29CEF6607C}" srcOrd="0" destOrd="0" presId="urn:microsoft.com/office/officeart/2005/8/layout/vList6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4DE40896-30FC-FF41-9703-A2B62A11BECA}" type="presOf" srcId="{2B7190F3-03E2-4E13-822D-1197A0485AF2}" destId="{D8292950-07E0-4CE1-B020-3CF4BFAFB838}" srcOrd="0" destOrd="0" presId="urn:microsoft.com/office/officeart/2005/8/layout/vList6"/>
    <dgm:cxn modelId="{F7D805C1-97EF-1A4E-AE20-FF1ED8576D4B}" type="presOf" srcId="{21C81C76-B1E5-4FC0-AAC6-88F566EE1852}" destId="{843027EC-787B-4A22-B8EF-76F855A274D5}" srcOrd="0" destOrd="0" presId="urn:microsoft.com/office/officeart/2005/8/layout/vList6"/>
    <dgm:cxn modelId="{EEF380ED-8F2F-2843-9130-B12B09E7C418}" type="presParOf" srcId="{D8292950-07E0-4CE1-B020-3CF4BFAFB838}" destId="{A5F78D1D-3D4B-47AF-A38B-EAA55C902A46}" srcOrd="0" destOrd="0" presId="urn:microsoft.com/office/officeart/2005/8/layout/vList6"/>
    <dgm:cxn modelId="{557CE030-412D-8347-AED0-5A77880ED414}" type="presParOf" srcId="{A5F78D1D-3D4B-47AF-A38B-EAA55C902A46}" destId="{843027EC-787B-4A22-B8EF-76F855A274D5}" srcOrd="0" destOrd="0" presId="urn:microsoft.com/office/officeart/2005/8/layout/vList6"/>
    <dgm:cxn modelId="{F6E24313-50F0-884B-8CAF-265D78E10B58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Metal ceramic crowns </a:t>
          </a:r>
          <a:endParaRPr lang="is-IS" b="1" baseline="0" dirty="0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3200" dirty="0" smtClean="0">
              <a:solidFill>
                <a:schemeClr val="tx2">
                  <a:lumMod val="50000"/>
                </a:schemeClr>
              </a:solidFill>
            </a:rPr>
            <a:t>Advantages</a:t>
          </a:r>
          <a:endParaRPr lang="is-IS" sz="4000" dirty="0">
            <a:solidFill>
              <a:schemeClr val="tx2">
                <a:lumMod val="50000"/>
              </a:schemeClr>
            </a:solidFill>
          </a:endParaRPr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X="-14035" custLinFactNeighborY="-2800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645A2913-0C3C-5947-A9EE-F88630CB97FD}" type="presOf" srcId="{156CAC58-477E-4576-A8AB-CB42EE61A5CF}" destId="{6E79CBC2-C48B-4ECE-9E24-6C29CEF6607C}" srcOrd="0" destOrd="0" presId="urn:microsoft.com/office/officeart/2005/8/layout/vList6"/>
    <dgm:cxn modelId="{E4BB1A50-95D7-194D-A2E3-14BD4687CF49}" type="presOf" srcId="{21C81C76-B1E5-4FC0-AAC6-88F566EE1852}" destId="{843027EC-787B-4A22-B8EF-76F855A274D5}" srcOrd="0" destOrd="0" presId="urn:microsoft.com/office/officeart/2005/8/layout/vList6"/>
    <dgm:cxn modelId="{76D7E2E1-753B-1A4B-95D4-0B281A7B5583}" type="presOf" srcId="{2B7190F3-03E2-4E13-822D-1197A0485AF2}" destId="{D8292950-07E0-4CE1-B020-3CF4BFAFB838}" srcOrd="0" destOrd="0" presId="urn:microsoft.com/office/officeart/2005/8/layout/vList6"/>
    <dgm:cxn modelId="{3932EC4B-4EB8-1845-945D-D760C06A7357}" type="presParOf" srcId="{D8292950-07E0-4CE1-B020-3CF4BFAFB838}" destId="{A5F78D1D-3D4B-47AF-A38B-EAA55C902A46}" srcOrd="0" destOrd="0" presId="urn:microsoft.com/office/officeart/2005/8/layout/vList6"/>
    <dgm:cxn modelId="{6D197AB6-F3EF-F74D-B6C4-24E0691C04EC}" type="presParOf" srcId="{A5F78D1D-3D4B-47AF-A38B-EAA55C902A46}" destId="{843027EC-787B-4A22-B8EF-76F855A274D5}" srcOrd="0" destOrd="0" presId="urn:microsoft.com/office/officeart/2005/8/layout/vList6"/>
    <dgm:cxn modelId="{E1A6B2E8-D06A-BF47-939A-27DC5B1956D9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7190F3-03E2-4E13-822D-1197A0485AF2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21C81C76-B1E5-4FC0-AAC6-88F566EE1852}">
      <dgm:prSet/>
      <dgm:spPr/>
      <dgm:t>
        <a:bodyPr/>
        <a:lstStyle/>
        <a:p>
          <a:pPr rtl="0"/>
          <a:r>
            <a:rPr lang="en-US" b="1" baseline="0" dirty="0" smtClean="0"/>
            <a:t>Metal ceramic crowns </a:t>
          </a:r>
          <a:endParaRPr lang="is-IS" b="1" baseline="0" dirty="0"/>
        </a:p>
      </dgm:t>
    </dgm:pt>
    <dgm:pt modelId="{8BDCAD64-7777-432C-8354-7F2103136F45}" type="sibTrans" cxnId="{000B19BA-A217-466F-8903-3F6424D1697F}">
      <dgm:prSet/>
      <dgm:spPr/>
      <dgm:t>
        <a:bodyPr/>
        <a:lstStyle/>
        <a:p>
          <a:endParaRPr lang="is-IS"/>
        </a:p>
      </dgm:t>
    </dgm:pt>
    <dgm:pt modelId="{84F6B923-CA0F-47F5-B032-58385B5D569A}" type="parTrans" cxnId="{000B19BA-A217-466F-8903-3F6424D1697F}">
      <dgm:prSet/>
      <dgm:spPr/>
      <dgm:t>
        <a:bodyPr/>
        <a:lstStyle/>
        <a:p>
          <a:endParaRPr lang="is-IS"/>
        </a:p>
      </dgm:t>
    </dgm:pt>
    <dgm:pt modelId="{156CAC58-477E-4576-A8AB-CB42EE61A5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smtClean="0">
              <a:solidFill>
                <a:schemeClr val="tx2">
                  <a:lumMod val="50000"/>
                </a:schemeClr>
              </a:solidFill>
            </a:rPr>
            <a:t>Disadvantages</a:t>
          </a:r>
          <a:endParaRPr lang="is-IS" sz="4000" dirty="0">
            <a:solidFill>
              <a:schemeClr val="tx2">
                <a:lumMod val="50000"/>
              </a:schemeClr>
            </a:solidFill>
          </a:endParaRPr>
        </a:p>
      </dgm:t>
    </dgm:pt>
    <dgm:pt modelId="{03B1E711-11BF-4A11-8B9A-BF947A31BBB1}" type="sibTrans" cxnId="{081C3C75-D86C-4778-BE4A-4E4E714119C4}">
      <dgm:prSet/>
      <dgm:spPr/>
      <dgm:t>
        <a:bodyPr/>
        <a:lstStyle/>
        <a:p>
          <a:endParaRPr lang="is-IS"/>
        </a:p>
      </dgm:t>
    </dgm:pt>
    <dgm:pt modelId="{050AA995-B193-4BC8-B00A-48BEEBF5725E}" type="parTrans" cxnId="{081C3C75-D86C-4778-BE4A-4E4E714119C4}">
      <dgm:prSet/>
      <dgm:spPr/>
      <dgm:t>
        <a:bodyPr/>
        <a:lstStyle/>
        <a:p>
          <a:endParaRPr lang="is-IS"/>
        </a:p>
      </dgm:t>
    </dgm:pt>
    <dgm:pt modelId="{D8292950-07E0-4CE1-B020-3CF4BFAFB838}" type="pres">
      <dgm:prSet presAssocID="{2B7190F3-03E2-4E13-822D-1197A0485A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A5F78D1D-3D4B-47AF-A38B-EAA55C902A46}" type="pres">
      <dgm:prSet presAssocID="{21C81C76-B1E5-4FC0-AAC6-88F566EE1852}" presName="linNode" presStyleCnt="0"/>
      <dgm:spPr/>
    </dgm:pt>
    <dgm:pt modelId="{843027EC-787B-4A22-B8EF-76F855A274D5}" type="pres">
      <dgm:prSet presAssocID="{21C81C76-B1E5-4FC0-AAC6-88F566EE1852}" presName="parentShp" presStyleLbl="node1" presStyleIdx="0" presStyleCnt="1" custLinFactNeighborX="-14035" custLinFactNeighborY="-2800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E79CBC2-C48B-4ECE-9E24-6C29CEF6607C}" type="pres">
      <dgm:prSet presAssocID="{21C81C76-B1E5-4FC0-AAC6-88F566EE1852}" presName="childShp" presStyleLbl="bgAccFollowNode1" presStyleIdx="0" presStyleCnt="1" custScaleY="8408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000B19BA-A217-466F-8903-3F6424D1697F}" srcId="{2B7190F3-03E2-4E13-822D-1197A0485AF2}" destId="{21C81C76-B1E5-4FC0-AAC6-88F566EE1852}" srcOrd="0" destOrd="0" parTransId="{84F6B923-CA0F-47F5-B032-58385B5D569A}" sibTransId="{8BDCAD64-7777-432C-8354-7F2103136F45}"/>
    <dgm:cxn modelId="{081C3C75-D86C-4778-BE4A-4E4E714119C4}" srcId="{21C81C76-B1E5-4FC0-AAC6-88F566EE1852}" destId="{156CAC58-477E-4576-A8AB-CB42EE61A5CF}" srcOrd="0" destOrd="0" parTransId="{050AA995-B193-4BC8-B00A-48BEEBF5725E}" sibTransId="{03B1E711-11BF-4A11-8B9A-BF947A31BBB1}"/>
    <dgm:cxn modelId="{DA5B7E5C-8151-D842-B79C-3015D2F00316}" type="presOf" srcId="{2B7190F3-03E2-4E13-822D-1197A0485AF2}" destId="{D8292950-07E0-4CE1-B020-3CF4BFAFB838}" srcOrd="0" destOrd="0" presId="urn:microsoft.com/office/officeart/2005/8/layout/vList6"/>
    <dgm:cxn modelId="{DB5EF535-A3CE-0A40-BBB3-F45F70462FAD}" type="presOf" srcId="{21C81C76-B1E5-4FC0-AAC6-88F566EE1852}" destId="{843027EC-787B-4A22-B8EF-76F855A274D5}" srcOrd="0" destOrd="0" presId="urn:microsoft.com/office/officeart/2005/8/layout/vList6"/>
    <dgm:cxn modelId="{586C3BC1-D215-904D-B489-2D2C293BDB10}" type="presOf" srcId="{156CAC58-477E-4576-A8AB-CB42EE61A5CF}" destId="{6E79CBC2-C48B-4ECE-9E24-6C29CEF6607C}" srcOrd="0" destOrd="0" presId="urn:microsoft.com/office/officeart/2005/8/layout/vList6"/>
    <dgm:cxn modelId="{9B5CCF84-C5BD-DB4E-AD84-79229E30CA63}" type="presParOf" srcId="{D8292950-07E0-4CE1-B020-3CF4BFAFB838}" destId="{A5F78D1D-3D4B-47AF-A38B-EAA55C902A46}" srcOrd="0" destOrd="0" presId="urn:microsoft.com/office/officeart/2005/8/layout/vList6"/>
    <dgm:cxn modelId="{E22AA8C1-1142-1C43-B683-30E03440B774}" type="presParOf" srcId="{A5F78D1D-3D4B-47AF-A38B-EAA55C902A46}" destId="{843027EC-787B-4A22-B8EF-76F855A274D5}" srcOrd="0" destOrd="0" presId="urn:microsoft.com/office/officeart/2005/8/layout/vList6"/>
    <dgm:cxn modelId="{A580B603-5429-B445-9925-C400D66C3059}" type="presParOf" srcId="{A5F78D1D-3D4B-47AF-A38B-EAA55C902A46}" destId="{6E79CBC2-C48B-4ECE-9E24-6C29CEF660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EB5AD-E299-8344-AA1C-3D09D3539DE4}">
      <dsp:nvSpPr>
        <dsp:cNvPr id="0" name=""/>
        <dsp:cNvSpPr/>
      </dsp:nvSpPr>
      <dsp:spPr>
        <a:xfrm>
          <a:off x="6716101" y="1427521"/>
          <a:ext cx="857640" cy="297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46"/>
              </a:lnTo>
              <a:lnTo>
                <a:pt x="857640" y="148846"/>
              </a:lnTo>
              <a:lnTo>
                <a:pt x="857640" y="2976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A062D-FAA6-0C4C-80B8-A7B6EF09F6BB}">
      <dsp:nvSpPr>
        <dsp:cNvPr id="0" name=""/>
        <dsp:cNvSpPr/>
      </dsp:nvSpPr>
      <dsp:spPr>
        <a:xfrm>
          <a:off x="5858461" y="1427521"/>
          <a:ext cx="857640" cy="297693"/>
        </a:xfrm>
        <a:custGeom>
          <a:avLst/>
          <a:gdLst/>
          <a:ahLst/>
          <a:cxnLst/>
          <a:rect l="0" t="0" r="0" b="0"/>
          <a:pathLst>
            <a:path>
              <a:moveTo>
                <a:pt x="857640" y="0"/>
              </a:moveTo>
              <a:lnTo>
                <a:pt x="857640" y="148846"/>
              </a:lnTo>
              <a:lnTo>
                <a:pt x="0" y="148846"/>
              </a:lnTo>
              <a:lnTo>
                <a:pt x="0" y="2976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1304-FDF6-E849-B8E4-7F4387D97098}">
      <dsp:nvSpPr>
        <dsp:cNvPr id="0" name=""/>
        <dsp:cNvSpPr/>
      </dsp:nvSpPr>
      <dsp:spPr>
        <a:xfrm>
          <a:off x="2427898" y="1427521"/>
          <a:ext cx="1715281" cy="297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46"/>
              </a:lnTo>
              <a:lnTo>
                <a:pt x="1715281" y="148846"/>
              </a:lnTo>
              <a:lnTo>
                <a:pt x="1715281" y="2976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67D70-A1DD-4C42-99B1-3707DEEE38D3}">
      <dsp:nvSpPr>
        <dsp:cNvPr id="0" name=""/>
        <dsp:cNvSpPr/>
      </dsp:nvSpPr>
      <dsp:spPr>
        <a:xfrm>
          <a:off x="1860863" y="2434009"/>
          <a:ext cx="212638" cy="2665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065"/>
              </a:lnTo>
              <a:lnTo>
                <a:pt x="212638" y="266506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A41B4-01BE-3841-B3D1-DEF23F944F7F}">
      <dsp:nvSpPr>
        <dsp:cNvPr id="0" name=""/>
        <dsp:cNvSpPr/>
      </dsp:nvSpPr>
      <dsp:spPr>
        <a:xfrm>
          <a:off x="1860863" y="2434009"/>
          <a:ext cx="212638" cy="1658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577"/>
              </a:lnTo>
              <a:lnTo>
                <a:pt x="212638" y="165857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450D6-D4AB-A74D-AC1C-9F6CEF4E663F}">
      <dsp:nvSpPr>
        <dsp:cNvPr id="0" name=""/>
        <dsp:cNvSpPr/>
      </dsp:nvSpPr>
      <dsp:spPr>
        <a:xfrm>
          <a:off x="1860863" y="2434009"/>
          <a:ext cx="212638" cy="65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090"/>
              </a:lnTo>
              <a:lnTo>
                <a:pt x="212638" y="6520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5FBE8-3833-3145-B68F-25990DD3E8B0}">
      <dsp:nvSpPr>
        <dsp:cNvPr id="0" name=""/>
        <dsp:cNvSpPr/>
      </dsp:nvSpPr>
      <dsp:spPr>
        <a:xfrm>
          <a:off x="2382178" y="1427521"/>
          <a:ext cx="91440" cy="297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6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8ADB4-2CD8-7642-BE14-170139A6B430}">
      <dsp:nvSpPr>
        <dsp:cNvPr id="0" name=""/>
        <dsp:cNvSpPr/>
      </dsp:nvSpPr>
      <dsp:spPr>
        <a:xfrm>
          <a:off x="145581" y="2434009"/>
          <a:ext cx="212638" cy="2665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065"/>
              </a:lnTo>
              <a:lnTo>
                <a:pt x="212638" y="266506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53B0A-C704-F948-8B22-CC4516D3F409}">
      <dsp:nvSpPr>
        <dsp:cNvPr id="0" name=""/>
        <dsp:cNvSpPr/>
      </dsp:nvSpPr>
      <dsp:spPr>
        <a:xfrm>
          <a:off x="145581" y="2434009"/>
          <a:ext cx="212638" cy="1658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577"/>
              </a:lnTo>
              <a:lnTo>
                <a:pt x="212638" y="165857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085C7-C601-DA4C-9E9F-7D791DA2EC72}">
      <dsp:nvSpPr>
        <dsp:cNvPr id="0" name=""/>
        <dsp:cNvSpPr/>
      </dsp:nvSpPr>
      <dsp:spPr>
        <a:xfrm>
          <a:off x="145581" y="2434009"/>
          <a:ext cx="212638" cy="65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090"/>
              </a:lnTo>
              <a:lnTo>
                <a:pt x="212638" y="6520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062FB-6FF6-0041-B9A4-FD9C61D5160E}">
      <dsp:nvSpPr>
        <dsp:cNvPr id="0" name=""/>
        <dsp:cNvSpPr/>
      </dsp:nvSpPr>
      <dsp:spPr>
        <a:xfrm>
          <a:off x="712616" y="1427521"/>
          <a:ext cx="1715281" cy="297693"/>
        </a:xfrm>
        <a:custGeom>
          <a:avLst/>
          <a:gdLst/>
          <a:ahLst/>
          <a:cxnLst/>
          <a:rect l="0" t="0" r="0" b="0"/>
          <a:pathLst>
            <a:path>
              <a:moveTo>
                <a:pt x="1715281" y="0"/>
              </a:moveTo>
              <a:lnTo>
                <a:pt x="1715281" y="148846"/>
              </a:lnTo>
              <a:lnTo>
                <a:pt x="0" y="148846"/>
              </a:lnTo>
              <a:lnTo>
                <a:pt x="0" y="2976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CED1B-258D-6848-8B42-95907FE066E4}">
      <dsp:nvSpPr>
        <dsp:cNvPr id="0" name=""/>
        <dsp:cNvSpPr/>
      </dsp:nvSpPr>
      <dsp:spPr>
        <a:xfrm>
          <a:off x="1719104" y="718727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Extra coronal</a:t>
          </a:r>
          <a:endParaRPr lang="en-US" sz="1600" kern="1200" dirty="0"/>
        </a:p>
      </dsp:txBody>
      <dsp:txXfrm>
        <a:off x="1719104" y="718727"/>
        <a:ext cx="1417587" cy="708793"/>
      </dsp:txXfrm>
    </dsp:sp>
    <dsp:sp modelId="{E6176DE2-22D8-D749-A460-B6A3CD1CC19F}">
      <dsp:nvSpPr>
        <dsp:cNvPr id="0" name=""/>
        <dsp:cNvSpPr/>
      </dsp:nvSpPr>
      <dsp:spPr>
        <a:xfrm>
          <a:off x="3823" y="1725215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full </a:t>
          </a:r>
          <a:r>
            <a:rPr lang="en-US" sz="1600" kern="1200" dirty="0" smtClean="0"/>
            <a:t>coverage </a:t>
          </a:r>
          <a:endParaRPr lang="en-US" sz="1600" kern="1200" dirty="0"/>
        </a:p>
      </dsp:txBody>
      <dsp:txXfrm>
        <a:off x="3823" y="1725215"/>
        <a:ext cx="1417587" cy="708793"/>
      </dsp:txXfrm>
    </dsp:sp>
    <dsp:sp modelId="{E1E06FFE-3026-BC48-BB98-8771C9B4F511}">
      <dsp:nvSpPr>
        <dsp:cNvPr id="0" name=""/>
        <dsp:cNvSpPr/>
      </dsp:nvSpPr>
      <dsp:spPr>
        <a:xfrm>
          <a:off x="358219" y="2731702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complete metal</a:t>
          </a:r>
          <a:endParaRPr lang="en-US" sz="1600" kern="1200" dirty="0"/>
        </a:p>
      </dsp:txBody>
      <dsp:txXfrm>
        <a:off x="358219" y="2731702"/>
        <a:ext cx="1417587" cy="708793"/>
      </dsp:txXfrm>
    </dsp:sp>
    <dsp:sp modelId="{42EE34A0-229D-D244-899E-9A16ECE7B989}">
      <dsp:nvSpPr>
        <dsp:cNvPr id="0" name=""/>
        <dsp:cNvSpPr/>
      </dsp:nvSpPr>
      <dsp:spPr>
        <a:xfrm>
          <a:off x="358219" y="3738189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 ceramic zirconia bridge</a:t>
          </a:r>
          <a:endParaRPr lang="en-US" sz="1600" kern="1200" dirty="0"/>
        </a:p>
      </dsp:txBody>
      <dsp:txXfrm>
        <a:off x="358219" y="3738189"/>
        <a:ext cx="1417587" cy="708793"/>
      </dsp:txXfrm>
    </dsp:sp>
    <dsp:sp modelId="{761B9007-CAA8-2744-99C9-3EF72C851AFD}">
      <dsp:nvSpPr>
        <dsp:cNvPr id="0" name=""/>
        <dsp:cNvSpPr/>
      </dsp:nvSpPr>
      <dsp:spPr>
        <a:xfrm>
          <a:off x="358219" y="4744677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metal fused to </a:t>
          </a:r>
          <a:r>
            <a:rPr lang="en-US" sz="1600" kern="1200" dirty="0" err="1" smtClean="0"/>
            <a:t>seramic</a:t>
          </a:r>
          <a:endParaRPr lang="en-US" sz="1600" kern="1200" dirty="0"/>
        </a:p>
      </dsp:txBody>
      <dsp:txXfrm>
        <a:off x="358219" y="4744677"/>
        <a:ext cx="1417587" cy="708793"/>
      </dsp:txXfrm>
    </dsp:sp>
    <dsp:sp modelId="{6FC4F952-43A3-414E-ACAE-EE9C7D64C585}">
      <dsp:nvSpPr>
        <dsp:cNvPr id="0" name=""/>
        <dsp:cNvSpPr/>
      </dsp:nvSpPr>
      <dsp:spPr>
        <a:xfrm>
          <a:off x="1719104" y="1725215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partial </a:t>
          </a:r>
          <a:r>
            <a:rPr lang="en-US" sz="1600" kern="1200" dirty="0" smtClean="0"/>
            <a:t>coverage </a:t>
          </a:r>
          <a:endParaRPr lang="en-US" sz="1600" kern="1200" dirty="0"/>
        </a:p>
      </dsp:txBody>
      <dsp:txXfrm>
        <a:off x="1719104" y="1725215"/>
        <a:ext cx="1417587" cy="708793"/>
      </dsp:txXfrm>
    </dsp:sp>
    <dsp:sp modelId="{5F5B0D26-89D1-5A4B-9F37-9502BC808CBE}">
      <dsp:nvSpPr>
        <dsp:cNvPr id="0" name=""/>
        <dsp:cNvSpPr/>
      </dsp:nvSpPr>
      <dsp:spPr>
        <a:xfrm>
          <a:off x="2073501" y="2731702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3/4 crown</a:t>
          </a:r>
          <a:endParaRPr lang="en-US" sz="1600" kern="1200" dirty="0"/>
        </a:p>
      </dsp:txBody>
      <dsp:txXfrm>
        <a:off x="2073501" y="2731702"/>
        <a:ext cx="1417587" cy="708793"/>
      </dsp:txXfrm>
    </dsp:sp>
    <dsp:sp modelId="{4F84018B-4BE0-8F4D-A93E-AF0BF7FBEA7B}">
      <dsp:nvSpPr>
        <dsp:cNvPr id="0" name=""/>
        <dsp:cNvSpPr/>
      </dsp:nvSpPr>
      <dsp:spPr>
        <a:xfrm>
          <a:off x="2073501" y="3738189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reverse 3/4 crown</a:t>
          </a:r>
          <a:endParaRPr lang="en-US" sz="1600" kern="1200" dirty="0"/>
        </a:p>
      </dsp:txBody>
      <dsp:txXfrm>
        <a:off x="2073501" y="3738189"/>
        <a:ext cx="1417587" cy="708793"/>
      </dsp:txXfrm>
    </dsp:sp>
    <dsp:sp modelId="{7F8795AA-DD2B-DF48-BB38-6FE69C0EF36E}">
      <dsp:nvSpPr>
        <dsp:cNvPr id="0" name=""/>
        <dsp:cNvSpPr/>
      </dsp:nvSpPr>
      <dsp:spPr>
        <a:xfrm>
          <a:off x="2073501" y="4744677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7/8 crown</a:t>
          </a:r>
          <a:endParaRPr lang="en-US" sz="1600" kern="1200" dirty="0"/>
        </a:p>
      </dsp:txBody>
      <dsp:txXfrm>
        <a:off x="2073501" y="4744677"/>
        <a:ext cx="1417587" cy="708793"/>
      </dsp:txXfrm>
    </dsp:sp>
    <dsp:sp modelId="{FC2B78C3-A232-834C-A823-170501D879E0}">
      <dsp:nvSpPr>
        <dsp:cNvPr id="0" name=""/>
        <dsp:cNvSpPr/>
      </dsp:nvSpPr>
      <dsp:spPr>
        <a:xfrm>
          <a:off x="3434385" y="1725215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resin bonded retainers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434385" y="1725215"/>
        <a:ext cx="1417587" cy="708793"/>
      </dsp:txXfrm>
    </dsp:sp>
    <dsp:sp modelId="{5654F47A-6343-0840-8DB4-F48CE7595703}">
      <dsp:nvSpPr>
        <dsp:cNvPr id="0" name=""/>
        <dsp:cNvSpPr/>
      </dsp:nvSpPr>
      <dsp:spPr>
        <a:xfrm>
          <a:off x="6007307" y="718727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Intra coronal</a:t>
          </a:r>
          <a:endParaRPr lang="en-US" sz="1600" kern="1200" dirty="0"/>
        </a:p>
      </dsp:txBody>
      <dsp:txXfrm>
        <a:off x="6007307" y="718727"/>
        <a:ext cx="1417587" cy="708793"/>
      </dsp:txXfrm>
    </dsp:sp>
    <dsp:sp modelId="{C65148F8-0023-EF47-9D08-F45E3590E16F}">
      <dsp:nvSpPr>
        <dsp:cNvPr id="0" name=""/>
        <dsp:cNvSpPr/>
      </dsp:nvSpPr>
      <dsp:spPr>
        <a:xfrm>
          <a:off x="5149667" y="1725215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Inlay </a:t>
          </a:r>
          <a:endParaRPr lang="en-US" sz="1600" kern="1200" dirty="0"/>
        </a:p>
      </dsp:txBody>
      <dsp:txXfrm>
        <a:off x="5149667" y="1725215"/>
        <a:ext cx="1417587" cy="708793"/>
      </dsp:txXfrm>
    </dsp:sp>
    <dsp:sp modelId="{186D5CAF-CA1C-2147-B3D7-BCE623D56FEA}">
      <dsp:nvSpPr>
        <dsp:cNvPr id="0" name=""/>
        <dsp:cNvSpPr/>
      </dsp:nvSpPr>
      <dsp:spPr>
        <a:xfrm>
          <a:off x="6864948" y="1725215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onlay</a:t>
          </a:r>
          <a:endParaRPr lang="en-US" sz="1600" kern="1200" dirty="0"/>
        </a:p>
      </dsp:txBody>
      <dsp:txXfrm>
        <a:off x="6864948" y="1725215"/>
        <a:ext cx="1417587" cy="708793"/>
      </dsp:txXfrm>
    </dsp:sp>
    <dsp:sp modelId="{28E5812F-37C8-BF4B-936A-44D1CF7B0E62}">
      <dsp:nvSpPr>
        <dsp:cNvPr id="0" name=""/>
        <dsp:cNvSpPr/>
      </dsp:nvSpPr>
      <dsp:spPr>
        <a:xfrm>
          <a:off x="7722589" y="718727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Radicular retainers</a:t>
          </a:r>
          <a:endParaRPr lang="en-US" sz="1600" kern="1200" dirty="0"/>
        </a:p>
      </dsp:txBody>
      <dsp:txXfrm>
        <a:off x="7722589" y="718727"/>
        <a:ext cx="1417587" cy="7087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>
              <a:solidFill>
                <a:schemeClr val="tx2">
                  <a:lumMod val="50000"/>
                </a:schemeClr>
              </a:solidFill>
            </a:rPr>
            <a:t>Indications </a:t>
          </a:r>
          <a:endParaRPr lang="is-IS" sz="4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baseline="0" dirty="0" smtClean="0"/>
            <a:t>Zirconia crown </a:t>
          </a:r>
          <a:endParaRPr lang="is-IS" sz="3500" b="1" kern="1200" baseline="0" dirty="0"/>
        </a:p>
      </dsp:txBody>
      <dsp:txXfrm>
        <a:off x="55797" y="55797"/>
        <a:ext cx="2784006" cy="10314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2">
                  <a:lumMod val="50000"/>
                </a:schemeClr>
              </a:solidFill>
            </a:rPr>
            <a:t>Contraindications</a:t>
          </a:r>
          <a:r>
            <a:rPr lang="en-US" sz="4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is-IS" sz="4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baseline="0" dirty="0" smtClean="0"/>
            <a:t>Zirconia crown </a:t>
          </a:r>
          <a:endParaRPr lang="is-IS" sz="3500" b="1" kern="1200" baseline="0" dirty="0"/>
        </a:p>
      </dsp:txBody>
      <dsp:txXfrm>
        <a:off x="55797" y="55797"/>
        <a:ext cx="2784006" cy="10314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78841"/>
          <a:ext cx="4343400" cy="8329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tx2">
                  <a:lumMod val="50000"/>
                </a:schemeClr>
              </a:solidFill>
            </a:rPr>
            <a:t>Advantages </a:t>
          </a:r>
          <a:endParaRPr lang="is-IS" sz="3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182956"/>
        <a:ext cx="4031057" cy="624687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990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/>
            <a:t>Zirconia crown </a:t>
          </a:r>
          <a:endParaRPr lang="is-IS" sz="3200" b="1" kern="1200" baseline="0" dirty="0"/>
        </a:p>
      </dsp:txBody>
      <dsp:txXfrm>
        <a:off x="48357" y="48357"/>
        <a:ext cx="2798886" cy="8938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67056"/>
          <a:ext cx="4343400" cy="7040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tx2">
                  <a:lumMod val="50000"/>
                </a:schemeClr>
              </a:solidFill>
            </a:rPr>
            <a:t>Disadvantage </a:t>
          </a:r>
          <a:endParaRPr lang="is-IS" sz="3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155067"/>
        <a:ext cx="4079367" cy="528065"/>
      </dsp:txXfrm>
    </dsp:sp>
    <dsp:sp modelId="{843027EC-787B-4A22-B8EF-76F855A274D5}">
      <dsp:nvSpPr>
        <dsp:cNvPr id="0" name=""/>
        <dsp:cNvSpPr/>
      </dsp:nvSpPr>
      <dsp:spPr>
        <a:xfrm>
          <a:off x="0" y="818"/>
          <a:ext cx="2895600" cy="8373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/>
            <a:t>Zirconia crown </a:t>
          </a:r>
          <a:endParaRPr lang="is-IS" sz="3200" b="1" kern="1200" baseline="0" dirty="0"/>
        </a:p>
      </dsp:txBody>
      <dsp:txXfrm>
        <a:off x="40878" y="41696"/>
        <a:ext cx="2813844" cy="75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>
              <a:solidFill>
                <a:schemeClr val="tx2">
                  <a:lumMod val="50000"/>
                </a:schemeClr>
              </a:solidFill>
            </a:rPr>
            <a:t>Indications </a:t>
          </a:r>
          <a:endParaRPr lang="is-IS" sz="4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baseline="0" dirty="0" smtClean="0"/>
            <a:t>Metal crowns</a:t>
          </a:r>
          <a:endParaRPr lang="is-IS" sz="3500" b="1" kern="1200" baseline="0" dirty="0"/>
        </a:p>
      </dsp:txBody>
      <dsp:txXfrm>
        <a:off x="55797" y="55797"/>
        <a:ext cx="2784006" cy="1031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tx2">
                  <a:lumMod val="50000"/>
                </a:schemeClr>
              </a:solidFill>
            </a:rPr>
            <a:t>Contraindications </a:t>
          </a:r>
          <a:endParaRPr lang="is-IS" sz="3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baseline="0" dirty="0" smtClean="0"/>
            <a:t>Metal crowns</a:t>
          </a:r>
          <a:endParaRPr lang="is-IS" sz="3500" b="1" kern="1200" baseline="0" dirty="0"/>
        </a:p>
      </dsp:txBody>
      <dsp:txXfrm>
        <a:off x="55797" y="55797"/>
        <a:ext cx="2784006" cy="1031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tx2">
                  <a:lumMod val="50000"/>
                </a:schemeClr>
              </a:solidFill>
            </a:rPr>
            <a:t>Advantages </a:t>
          </a:r>
          <a:endParaRPr lang="is-IS" sz="3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baseline="0" dirty="0" smtClean="0"/>
            <a:t>Metal crowns</a:t>
          </a:r>
          <a:endParaRPr lang="is-IS" sz="3500" b="1" kern="1200" baseline="0" dirty="0"/>
        </a:p>
      </dsp:txBody>
      <dsp:txXfrm>
        <a:off x="55797" y="55797"/>
        <a:ext cx="2784006" cy="1031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solidFill>
                <a:schemeClr val="tx2">
                  <a:lumMod val="50000"/>
                </a:schemeClr>
              </a:solidFill>
            </a:rPr>
            <a:t>Disadvantages </a:t>
          </a:r>
          <a:endParaRPr lang="is-IS" sz="3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baseline="0" dirty="0" smtClean="0"/>
            <a:t>Metal crowns</a:t>
          </a:r>
          <a:endParaRPr lang="is-IS" sz="3500" b="1" kern="1200" baseline="0" dirty="0"/>
        </a:p>
      </dsp:txBody>
      <dsp:txXfrm>
        <a:off x="55797" y="55797"/>
        <a:ext cx="2784006" cy="1031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>
              <a:solidFill>
                <a:schemeClr val="tx2">
                  <a:lumMod val="50000"/>
                </a:schemeClr>
              </a:solidFill>
            </a:rPr>
            <a:t>Indications </a:t>
          </a:r>
          <a:endParaRPr lang="is-IS" sz="4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baseline="0" dirty="0" smtClean="0"/>
            <a:t>Metal ceramic crowns </a:t>
          </a:r>
          <a:endParaRPr lang="is-IS" sz="3400" b="1" kern="1200" baseline="0" dirty="0"/>
        </a:p>
      </dsp:txBody>
      <dsp:txXfrm>
        <a:off x="55797" y="55797"/>
        <a:ext cx="2784006" cy="1031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2">
                  <a:lumMod val="50000"/>
                </a:schemeClr>
              </a:solidFill>
            </a:rPr>
            <a:t>Contraindications</a:t>
          </a:r>
          <a:r>
            <a:rPr lang="en-US" sz="40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is-IS" sz="4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baseline="0" dirty="0" smtClean="0"/>
            <a:t>Metal ceramic crowns </a:t>
          </a:r>
          <a:endParaRPr lang="is-IS" sz="3400" b="1" kern="1200" baseline="0" dirty="0"/>
        </a:p>
      </dsp:txBody>
      <dsp:txXfrm>
        <a:off x="55797" y="55797"/>
        <a:ext cx="2784006" cy="1031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2">
                  <a:lumMod val="50000"/>
                </a:schemeClr>
              </a:solidFill>
            </a:rPr>
            <a:t>Advantages</a:t>
          </a:r>
          <a:endParaRPr lang="is-IS" sz="4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baseline="0" dirty="0" smtClean="0"/>
            <a:t>Metal ceramic crowns </a:t>
          </a:r>
          <a:endParaRPr lang="is-IS" sz="3400" b="1" kern="1200" baseline="0" dirty="0"/>
        </a:p>
      </dsp:txBody>
      <dsp:txXfrm>
        <a:off x="55797" y="55797"/>
        <a:ext cx="2784006" cy="1031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CBC2-C48B-4ECE-9E24-6C29CEF6607C}">
      <dsp:nvSpPr>
        <dsp:cNvPr id="0" name=""/>
        <dsp:cNvSpPr/>
      </dsp:nvSpPr>
      <dsp:spPr>
        <a:xfrm>
          <a:off x="2895599" y="90971"/>
          <a:ext cx="4343400" cy="9610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2">
                  <a:lumMod val="50000"/>
                </a:schemeClr>
              </a:solidFill>
            </a:rPr>
            <a:t>Disadvantages</a:t>
          </a:r>
          <a:endParaRPr lang="is-IS" sz="4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95599" y="211103"/>
        <a:ext cx="3983004" cy="720793"/>
      </dsp:txXfrm>
    </dsp:sp>
    <dsp:sp modelId="{843027EC-787B-4A22-B8EF-76F855A274D5}">
      <dsp:nvSpPr>
        <dsp:cNvPr id="0" name=""/>
        <dsp:cNvSpPr/>
      </dsp:nvSpPr>
      <dsp:spPr>
        <a:xfrm>
          <a:off x="0" y="0"/>
          <a:ext cx="2895600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baseline="0" dirty="0" smtClean="0"/>
            <a:t>Metal ceramic crowns </a:t>
          </a:r>
          <a:endParaRPr lang="is-IS" sz="3400" b="1" kern="1200" baseline="0" dirty="0"/>
        </a:p>
      </dsp:txBody>
      <dsp:txXfrm>
        <a:off x="55797" y="55797"/>
        <a:ext cx="2784006" cy="103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BD99F-E547-4AD3-A325-D51D3B348D47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6C6E8-41A6-4430-83B4-CDF6E310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B41E-0B59-4C55-9F8F-C78286DF17CF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541D-16A9-42F8-B804-C2A2DC70279B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23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541D-16A9-42F8-B804-C2A2DC70279B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101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541D-16A9-42F8-B804-C2A2DC70279B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49113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541D-16A9-42F8-B804-C2A2DC70279B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964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541D-16A9-42F8-B804-C2A2DC70279B}" type="datetime1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24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A541D-16A9-42F8-B804-C2A2DC70279B}" type="datetime1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094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56E7-C4D0-4A0E-A88D-FAB635BE3B0E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9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F001-7027-4A67-8D7B-EDEAC0C12A4A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18D-87B8-475E-B3C0-AB6E48CEEFE9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F06B-6A8A-4249-AF24-6333A6088B8B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8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1B69-9888-4CC1-89E5-92340C5ACA90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CCCE-DCCB-4C1B-980E-AB0BE78A35EE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1452-DBE9-4E84-A24A-44B7C56F058A}" type="datetime1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E1DB-3036-4374-9F20-6C1D4CFB8F40}" type="datetime1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C088-DD19-4883-A87F-0A4EC86BFE89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7AD9-553B-49D9-BDCC-F294AFB17E3F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FA541D-16A9-42F8-B804-C2A2DC70279B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Reference: CONTEMPORARY FIXED PROSTHODONTICS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2B9ACA-D9B6-43C5-A386-D3D07DD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6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Retainers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Ahmed Jawad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1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selection of retainers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none" dirty="0" smtClean="0"/>
              <a:t>6- Condition of the abutment: </a:t>
            </a:r>
            <a:r>
              <a:rPr lang="en-US" sz="2400" cap="none" dirty="0" smtClean="0"/>
              <a:t>partial veneers crowns are indicated for non carious abutments, while full veneer crowns used for large carious abutments. </a:t>
            </a:r>
            <a:r>
              <a:rPr lang="en-US" sz="2400" cap="none" dirty="0" err="1" smtClean="0"/>
              <a:t>Endodontically</a:t>
            </a:r>
            <a:r>
              <a:rPr lang="en-US" sz="2400" cap="none" dirty="0" smtClean="0"/>
              <a:t> treated teeth requires post and core.</a:t>
            </a:r>
          </a:p>
          <a:p>
            <a:pPr marL="0" indent="0">
              <a:buNone/>
            </a:pPr>
            <a:r>
              <a:rPr lang="en-US" sz="2400" cap="none" dirty="0" smtClean="0"/>
              <a:t>7- </a:t>
            </a:r>
            <a:r>
              <a:rPr lang="en-US" sz="2400" b="1" cap="none" dirty="0" smtClean="0"/>
              <a:t>Preservation of tooth structure: </a:t>
            </a:r>
          </a:p>
          <a:p>
            <a:pPr marL="0" indent="0">
              <a:buNone/>
            </a:pPr>
            <a:r>
              <a:rPr lang="en-US" sz="2400" cap="none" dirty="0" smtClean="0"/>
              <a:t>Partial &gt; full veneer &gt; all ceramic</a:t>
            </a:r>
          </a:p>
        </p:txBody>
      </p:sp>
    </p:spTree>
    <p:extLst>
      <p:ext uri="{BB962C8B-B14F-4D97-AF65-F5344CB8AC3E}">
        <p14:creationId xmlns:p14="http://schemas.microsoft.com/office/powerpoint/2010/main" val="129829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selection of retainers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none" dirty="0" smtClean="0"/>
              <a:t>8- Relation with the opposing teeth.</a:t>
            </a:r>
          </a:p>
          <a:p>
            <a:pPr marL="0" indent="0">
              <a:buNone/>
            </a:pPr>
            <a:endParaRPr lang="en-US" sz="2400" b="1" cap="none" dirty="0" smtClean="0"/>
          </a:p>
          <a:p>
            <a:pPr marL="0" indent="0">
              <a:buNone/>
            </a:pPr>
            <a:r>
              <a:rPr lang="en-US" sz="2400" b="1" cap="none" dirty="0" smtClean="0"/>
              <a:t>9- Material used for bridge construction.</a:t>
            </a:r>
          </a:p>
          <a:p>
            <a:pPr marL="0" indent="0">
              <a:buNone/>
            </a:pPr>
            <a:endParaRPr lang="en-US" sz="2400" b="1" cap="none" dirty="0" smtClean="0"/>
          </a:p>
          <a:p>
            <a:pPr marL="0" indent="0">
              <a:buNone/>
            </a:pPr>
            <a:r>
              <a:rPr lang="en-US" sz="2400" b="1" cap="none" dirty="0" smtClean="0"/>
              <a:t>10- </a:t>
            </a:r>
            <a:r>
              <a:rPr lang="en-US" sz="2400" b="1" cap="none" dirty="0" err="1"/>
              <a:t>A</a:t>
            </a:r>
            <a:r>
              <a:rPr lang="en-US" sz="2400" b="1" cap="none" dirty="0" err="1" smtClean="0"/>
              <a:t>ligment</a:t>
            </a:r>
            <a:r>
              <a:rPr lang="en-US" sz="2400" b="1" cap="none" dirty="0" smtClean="0"/>
              <a:t> of teeth.</a:t>
            </a:r>
            <a:endParaRPr lang="en-US" sz="2400" b="1" cap="none" dirty="0"/>
          </a:p>
        </p:txBody>
      </p:sp>
    </p:spTree>
    <p:extLst>
      <p:ext uri="{BB962C8B-B14F-4D97-AF65-F5344CB8AC3E}">
        <p14:creationId xmlns:p14="http://schemas.microsoft.com/office/powerpoint/2010/main" val="13445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-228599"/>
            <a:ext cx="7773338" cy="1219200"/>
          </a:xfrm>
        </p:spPr>
        <p:txBody>
          <a:bodyPr/>
          <a:lstStyle/>
          <a:p>
            <a:r>
              <a:rPr lang="en-US" dirty="0" smtClean="0"/>
              <a:t>Classification of retainers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4538143"/>
              </p:ext>
            </p:extLst>
          </p:nvPr>
        </p:nvGraphicFramePr>
        <p:xfrm>
          <a:off x="0" y="685800"/>
          <a:ext cx="9144000" cy="617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2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10282"/>
          </a:xfrm>
        </p:spPr>
        <p:txBody>
          <a:bodyPr/>
          <a:lstStyle/>
          <a:p>
            <a:r>
              <a:rPr lang="en-US" dirty="0"/>
              <a:t>Extra-coronal </a:t>
            </a:r>
            <a:r>
              <a:rPr lang="en-US" dirty="0" smtClean="0"/>
              <a:t>retainers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033707"/>
          </a:xfrm>
        </p:spPr>
        <p:txBody>
          <a:bodyPr>
            <a:noAutofit/>
          </a:bodyPr>
          <a:lstStyle/>
          <a:p>
            <a:r>
              <a:rPr lang="en-US" sz="2400" u="sng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Full coverage restorations </a:t>
            </a:r>
          </a:p>
          <a:p>
            <a:pPr>
              <a:buNone/>
            </a:pPr>
            <a:r>
              <a:rPr lang="en-US" sz="2400" cap="none" dirty="0" smtClean="0"/>
              <a:t>      These are restorations used to restore the </a:t>
            </a:r>
            <a:r>
              <a:rPr lang="en-US" sz="2400" u="sng" cap="none" dirty="0" smtClean="0">
                <a:solidFill>
                  <a:srgbClr val="FF0000"/>
                </a:solidFill>
              </a:rPr>
              <a:t>all surfaces of the clinical crown</a:t>
            </a:r>
            <a:r>
              <a:rPr lang="en-US" sz="2400" cap="none" dirty="0" smtClean="0"/>
              <a:t>. And are classified according to the material used in their construction, as:</a:t>
            </a:r>
          </a:p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1.</a:t>
            </a:r>
            <a:r>
              <a:rPr lang="en-US" sz="2400" cap="none" dirty="0" smtClean="0"/>
              <a:t> Metal crowns </a:t>
            </a:r>
          </a:p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2.</a:t>
            </a:r>
            <a:r>
              <a:rPr lang="en-US" sz="2400" cap="none" dirty="0" smtClean="0"/>
              <a:t> Non-metal crowns</a:t>
            </a:r>
          </a:p>
          <a:p>
            <a:pPr>
              <a:buNone/>
            </a:pPr>
            <a:r>
              <a:rPr lang="en-US" sz="2400" cap="none" dirty="0" smtClean="0"/>
              <a:t>  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</a:t>
            </a:r>
            <a:r>
              <a:rPr lang="en-US" sz="2400" cap="none" dirty="0" smtClean="0"/>
              <a:t> Combination of both of the two above. </a:t>
            </a: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6597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 crown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cap="none" dirty="0" smtClean="0"/>
              <a:t> It is an artificial metallic restoration used to cover all the surfaces of the clinical crown.</a:t>
            </a:r>
          </a:p>
          <a:p>
            <a:pPr>
              <a:buNone/>
            </a:pPr>
            <a:r>
              <a:rPr lang="en-US" cap="none" dirty="0" smtClean="0"/>
              <a:t>   It is made </a:t>
            </a:r>
            <a:r>
              <a:rPr lang="en-US" u="sng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only</a:t>
            </a:r>
            <a:r>
              <a:rPr lang="en-US" cap="none" dirty="0" smtClean="0"/>
              <a:t> from metal, </a:t>
            </a:r>
            <a:r>
              <a:rPr lang="en-US" cap="none" dirty="0" err="1" smtClean="0"/>
              <a:t>e.G.</a:t>
            </a:r>
            <a:r>
              <a:rPr lang="en-US" cap="none" dirty="0" smtClean="0"/>
              <a:t> Gold. </a:t>
            </a:r>
            <a:endParaRPr lang="en-US" cap="none" dirty="0"/>
          </a:p>
        </p:txBody>
      </p:sp>
      <p:pic>
        <p:nvPicPr>
          <p:cNvPr id="5" name="Picture 2" descr="C:\Users\Naser\Desktop\FLASH\INSAF\my doc 2\crown_all_me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26827"/>
            <a:ext cx="2438400" cy="2145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Naser\Desktop\FLASH\INSAF\my doc 2\title-fullmet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026827"/>
            <a:ext cx="4082739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3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28801"/>
            <a:ext cx="7772870" cy="5029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cap="none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1</a:t>
            </a: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200" cap="none" dirty="0" smtClean="0"/>
              <a:t> As single crown or as a bridge (retainer for FPD).</a:t>
            </a:r>
          </a:p>
          <a:p>
            <a:pPr>
              <a:buNone/>
            </a:pPr>
            <a:r>
              <a:rPr lang="en-US" sz="2200" cap="none" dirty="0" smtClean="0"/>
              <a:t>  </a:t>
            </a: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</a:t>
            </a:r>
            <a:r>
              <a:rPr lang="en-US" sz="2200" cap="none" dirty="0" smtClean="0"/>
              <a:t> Only for posterior teeth (where there is a sever occlusal stress).</a:t>
            </a:r>
          </a:p>
          <a:p>
            <a:pPr>
              <a:buNone/>
            </a:pP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3. </a:t>
            </a:r>
            <a:r>
              <a:rPr lang="en-US" sz="2200" cap="none" dirty="0" smtClean="0"/>
              <a:t>In patient with high caries index.</a:t>
            </a:r>
          </a:p>
          <a:p>
            <a:pPr>
              <a:buNone/>
            </a:pPr>
            <a:r>
              <a:rPr lang="en-US" sz="2200" cap="none" dirty="0" smtClean="0"/>
              <a:t>  </a:t>
            </a: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</a:t>
            </a:r>
            <a:r>
              <a:rPr lang="en-US" sz="2200" cap="none" dirty="0" smtClean="0"/>
              <a:t> For an </a:t>
            </a:r>
            <a:r>
              <a:rPr lang="en-US" sz="2200" cap="none" dirty="0" err="1" smtClean="0"/>
              <a:t>endodontically</a:t>
            </a:r>
            <a:r>
              <a:rPr lang="en-US" sz="2200" cap="none" dirty="0" smtClean="0"/>
              <a:t> treated tooth.</a:t>
            </a:r>
          </a:p>
          <a:p>
            <a:pPr>
              <a:buNone/>
            </a:pP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5. </a:t>
            </a:r>
            <a:r>
              <a:rPr lang="en-US" sz="2200" cap="none" dirty="0" smtClean="0"/>
              <a:t>For malalignment tooth/or teeth. </a:t>
            </a:r>
          </a:p>
          <a:p>
            <a:pPr>
              <a:buNone/>
            </a:pPr>
            <a:r>
              <a:rPr lang="en-US" sz="2200" cap="none" dirty="0" smtClean="0"/>
              <a:t>  </a:t>
            </a: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</a:t>
            </a:r>
            <a:r>
              <a:rPr lang="en-US" sz="2200" cap="none" dirty="0" smtClean="0"/>
              <a:t> For teeth with a short </a:t>
            </a:r>
            <a:r>
              <a:rPr lang="en-US" sz="2200" cap="none" dirty="0" err="1" smtClean="0"/>
              <a:t>occluso</a:t>
            </a:r>
            <a:r>
              <a:rPr lang="en-US" sz="2200" cap="none" dirty="0" smtClean="0"/>
              <a:t>-gingival height.  </a:t>
            </a:r>
          </a:p>
          <a:p>
            <a:pPr>
              <a:buNone/>
            </a:pPr>
            <a:r>
              <a:rPr lang="en-US" sz="2200" cap="none" dirty="0" smtClean="0"/>
              <a:t>  </a:t>
            </a: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7. </a:t>
            </a:r>
            <a:r>
              <a:rPr lang="en-US" sz="2200" cap="none" dirty="0" smtClean="0"/>
              <a:t>For a badly broken clinical crown.</a:t>
            </a:r>
          </a:p>
          <a:p>
            <a:pPr>
              <a:buNone/>
            </a:pPr>
            <a:r>
              <a:rPr lang="en-US" sz="2200" cap="none" dirty="0" smtClean="0"/>
              <a:t>  </a:t>
            </a: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8. </a:t>
            </a:r>
            <a:r>
              <a:rPr lang="en-US" sz="2200" cap="none" dirty="0" smtClean="0"/>
              <a:t>In a long span bridge. </a:t>
            </a:r>
            <a:endParaRPr lang="en-US" sz="2200" cap="non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9602061"/>
              </p:ext>
            </p:extLst>
          </p:nvPr>
        </p:nvGraphicFramePr>
        <p:xfrm>
          <a:off x="457200" y="45720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23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777287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1.</a:t>
            </a:r>
            <a:r>
              <a:rPr lang="en-US" sz="2400" cap="none" dirty="0" smtClean="0"/>
              <a:t> In case of anterior teeth, for esthetic reasons.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400" cap="none" dirty="0" smtClean="0"/>
              <a:t>In a situation where another conservative preparation can be use (</a:t>
            </a:r>
            <a:r>
              <a:rPr lang="en-US" sz="2400" cap="none" dirty="0" err="1" smtClean="0"/>
              <a:t>e.G.</a:t>
            </a:r>
            <a:r>
              <a:rPr lang="en-US" sz="2400" cap="none" dirty="0" smtClean="0"/>
              <a:t> Partial coverage).</a:t>
            </a:r>
          </a:p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3. </a:t>
            </a:r>
            <a:r>
              <a:rPr lang="en-US" sz="2400" cap="none" dirty="0" smtClean="0"/>
              <a:t>When less than maximum resistance and retention is needed.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</a:t>
            </a:r>
            <a:r>
              <a:rPr lang="en-US" sz="2400" cap="none" dirty="0" smtClean="0"/>
              <a:t> When caries extend </a:t>
            </a:r>
            <a:r>
              <a:rPr lang="en-US" sz="2400" cap="none" dirty="0" err="1" smtClean="0"/>
              <a:t>gingivally</a:t>
            </a:r>
            <a:r>
              <a:rPr lang="en-US" sz="2400" cap="none" dirty="0" smtClean="0"/>
              <a:t>, as that the finish line cannot be made.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</a:t>
            </a:r>
            <a:r>
              <a:rPr lang="en-US" sz="2400" cap="none" dirty="0" smtClean="0"/>
              <a:t> In case of uncontrolled caries.</a:t>
            </a:r>
          </a:p>
          <a:p>
            <a:endParaRPr lang="en-US" sz="2400" cap="non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8435296"/>
              </p:ext>
            </p:extLst>
          </p:nvPr>
        </p:nvGraphicFramePr>
        <p:xfrm>
          <a:off x="457200" y="45720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600200"/>
            <a:ext cx="8001469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200" cap="none" dirty="0" smtClean="0"/>
              <a:t>Great resistance form.</a:t>
            </a:r>
          </a:p>
          <a:p>
            <a:pPr>
              <a:buNone/>
            </a:pP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2.</a:t>
            </a:r>
            <a:r>
              <a:rPr lang="en-US" sz="2200" cap="none" dirty="0" smtClean="0"/>
              <a:t> Great retention.</a:t>
            </a:r>
          </a:p>
          <a:p>
            <a:pPr>
              <a:buNone/>
            </a:pP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3. </a:t>
            </a:r>
            <a:r>
              <a:rPr lang="en-US" sz="2200" cap="none" dirty="0" smtClean="0"/>
              <a:t>High strength.</a:t>
            </a:r>
          </a:p>
          <a:p>
            <a:pPr>
              <a:buNone/>
            </a:pPr>
            <a:r>
              <a:rPr lang="en-US" sz="2200" cap="none" dirty="0" smtClean="0"/>
              <a:t>    </a:t>
            </a: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en-US" sz="2200" cap="none" dirty="0" smtClean="0"/>
              <a:t>Good protection for a tooth to be restored. </a:t>
            </a:r>
          </a:p>
          <a:p>
            <a:pPr>
              <a:buNone/>
            </a:pP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5.</a:t>
            </a:r>
            <a:r>
              <a:rPr lang="en-US" sz="2200" cap="none" dirty="0" smtClean="0"/>
              <a:t> Can modify occlusion in case of overeruption.  </a:t>
            </a:r>
          </a:p>
          <a:p>
            <a:pPr>
              <a:buNone/>
            </a:pP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6.</a:t>
            </a:r>
            <a:r>
              <a:rPr lang="en-US" sz="2200" cap="none" dirty="0" smtClean="0"/>
              <a:t> Can modify tooth contour in case of open contact or in  </a:t>
            </a:r>
          </a:p>
          <a:p>
            <a:pPr>
              <a:buNone/>
            </a:pPr>
            <a:r>
              <a:rPr lang="en-US" sz="2200" cap="none" dirty="0" smtClean="0"/>
              <a:t>        buccal or lingual contour in a tooth used as a retainer for FPD. </a:t>
            </a:r>
          </a:p>
          <a:p>
            <a:pPr>
              <a:buNone/>
            </a:pP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7. </a:t>
            </a:r>
            <a:r>
              <a:rPr lang="en-US" sz="2200" cap="none" dirty="0" smtClean="0"/>
              <a:t>Ideal restorations for teeth with developmental defects. </a:t>
            </a:r>
            <a:endParaRPr lang="is-IS" sz="2200" cap="non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67961245"/>
              </p:ext>
            </p:extLst>
          </p:nvPr>
        </p:nvGraphicFramePr>
        <p:xfrm>
          <a:off x="457200" y="45720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600200"/>
            <a:ext cx="7772870" cy="4800599"/>
          </a:xfrm>
        </p:spPr>
        <p:txBody>
          <a:bodyPr>
            <a:normAutofit/>
          </a:bodyPr>
          <a:lstStyle/>
          <a:p>
            <a:endParaRPr lang="en-US" sz="2400" cap="none" dirty="0" smtClean="0"/>
          </a:p>
          <a:p>
            <a:pPr marL="0" indent="0">
              <a:buNone/>
            </a:pPr>
            <a:r>
              <a:rPr lang="en-US" sz="2400" cap="none" dirty="0" smtClean="0"/>
              <a:t>   1. Bad esthetics (especially for anterior </a:t>
            </a:r>
          </a:p>
          <a:p>
            <a:pPr>
              <a:buNone/>
            </a:pPr>
            <a:r>
              <a:rPr lang="en-US" sz="2400" cap="none" dirty="0" smtClean="0"/>
              <a:t>       teeth). </a:t>
            </a:r>
          </a:p>
          <a:p>
            <a:pPr>
              <a:buNone/>
            </a:pPr>
            <a:r>
              <a:rPr lang="en-US" sz="2400" cap="none" dirty="0" smtClean="0"/>
              <a:t>    2. Pulp vitality can not be detected. </a:t>
            </a:r>
          </a:p>
          <a:p>
            <a:pPr>
              <a:buNone/>
            </a:pPr>
            <a:r>
              <a:rPr lang="en-US" sz="2400" cap="none" dirty="0" smtClean="0"/>
              <a:t>    3. </a:t>
            </a:r>
            <a:r>
              <a:rPr lang="en-US" sz="2400" cap="none" dirty="0" smtClean="0">
                <a:solidFill>
                  <a:schemeClr val="bg2">
                    <a:lumMod val="25000"/>
                  </a:schemeClr>
                </a:solidFill>
              </a:rPr>
              <a:t>Incipient</a:t>
            </a:r>
            <a:r>
              <a:rPr lang="en-US" sz="2400" cap="none" dirty="0" smtClean="0"/>
              <a:t> caries can not be detected.</a:t>
            </a:r>
          </a:p>
          <a:p>
            <a:pPr>
              <a:buNone/>
            </a:pPr>
            <a:r>
              <a:rPr lang="en-US" sz="2400" cap="none" dirty="0" smtClean="0"/>
              <a:t>    4. Extensive amount of tooth reduction.</a:t>
            </a:r>
            <a:endParaRPr lang="is-IS" sz="2400" cap="none" dirty="0" smtClean="0"/>
          </a:p>
          <a:p>
            <a:endParaRPr lang="en-US" sz="2400" cap="non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222209"/>
              </p:ext>
            </p:extLst>
          </p:nvPr>
        </p:nvGraphicFramePr>
        <p:xfrm>
          <a:off x="457200" y="45720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8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crowns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332" y="1981200"/>
            <a:ext cx="7239000" cy="4322136"/>
          </a:xfrm>
          <a:prstGeom prst="rect">
            <a:avLst/>
          </a:prstGeom>
        </p:spPr>
        <p:txBody>
          <a:bodyPr/>
          <a:lstStyle/>
          <a:p>
            <a:r>
              <a:rPr lang="en-US" sz="2400" cap="none" dirty="0" smtClean="0"/>
              <a:t>Known as 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     - Porcelain Fused to Metal</a:t>
            </a:r>
          </a:p>
          <a:p>
            <a:pPr>
              <a:buNone/>
            </a:pPr>
            <a:r>
              <a:rPr lang="en-US" sz="2400" dirty="0" smtClean="0"/>
              <a:t>       crowns (PFM), or</a:t>
            </a:r>
          </a:p>
          <a:p>
            <a:pPr>
              <a:buNone/>
            </a:pPr>
            <a:r>
              <a:rPr lang="en-US" sz="2400" dirty="0" smtClean="0"/>
              <a:t>     - Metal ceramic crowns.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</a:t>
            </a:r>
          </a:p>
        </p:txBody>
      </p:sp>
      <p:pic>
        <p:nvPicPr>
          <p:cNvPr id="8" name="Picture 2" descr="C:\Users\Naser\Desktop\FLASH\INSAF\my doc 2\pic\pf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2407" y="4356100"/>
            <a:ext cx="3551593" cy="250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8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retainer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1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cap="none" dirty="0" err="1" smtClean="0"/>
              <a:t>Biocompatable</a:t>
            </a:r>
            <a:endParaRPr lang="en-US" sz="2400" cap="none" dirty="0" smtClean="0"/>
          </a:p>
          <a:p>
            <a:pPr marL="457200" indent="-457200">
              <a:buFont typeface="+mj-lt"/>
              <a:buAutoNum type="arabicPeriod"/>
            </a:pPr>
            <a:endParaRPr lang="en-US" sz="2400" cap="none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Withstand the masticatory forces</a:t>
            </a:r>
          </a:p>
          <a:p>
            <a:pPr marL="457200" indent="-457200">
              <a:buFont typeface="+mj-lt"/>
              <a:buAutoNum type="arabicPeriod"/>
            </a:pPr>
            <a:endParaRPr lang="en-US" sz="2400" cap="none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Restore the anatomy of the tooth</a:t>
            </a:r>
          </a:p>
          <a:p>
            <a:pPr marL="457200" indent="-457200">
              <a:buFont typeface="+mj-lt"/>
              <a:buAutoNum type="arabicPeriod"/>
            </a:pPr>
            <a:endParaRPr lang="en-US" sz="2400" cap="none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Pulp consideration</a:t>
            </a:r>
          </a:p>
          <a:p>
            <a:pPr marL="457200" indent="-457200">
              <a:buFont typeface="+mj-lt"/>
              <a:buAutoNum type="arabicPeriod"/>
            </a:pP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1927159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53852"/>
            <a:ext cx="72390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1.</a:t>
            </a:r>
            <a:r>
              <a:rPr lang="en-US" sz="2400" cap="none" dirty="0" smtClean="0"/>
              <a:t> On teeth require esthetic.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400" cap="none" dirty="0" smtClean="0"/>
              <a:t>In case of extensive tooth destruction </a:t>
            </a:r>
            <a:r>
              <a:rPr lang="en-US" sz="2400" cap="none" dirty="0"/>
              <a:t>a</a:t>
            </a:r>
            <a:r>
              <a:rPr lang="en-US" sz="2400" cap="none" dirty="0" smtClean="0"/>
              <a:t>s a result of caries, trauma, or existing previous restorations.</a:t>
            </a:r>
          </a:p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3. </a:t>
            </a:r>
            <a:r>
              <a:rPr lang="en-US" sz="2400" cap="none" dirty="0" smtClean="0"/>
              <a:t>When there is a repeated failure of PJC.</a:t>
            </a:r>
          </a:p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4.</a:t>
            </a:r>
            <a:r>
              <a:rPr lang="en-US" sz="2400" cap="none" dirty="0" smtClean="0"/>
              <a:t> When superior retention and resistance is needed. 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 </a:t>
            </a:r>
            <a:r>
              <a:rPr lang="en-US" sz="2400" cap="none" dirty="0" smtClean="0"/>
              <a:t>In case of an </a:t>
            </a:r>
            <a:r>
              <a:rPr lang="en-US" sz="2400" cap="none" dirty="0" err="1" smtClean="0"/>
              <a:t>endodontically</a:t>
            </a:r>
            <a:r>
              <a:rPr lang="en-US" sz="2400" cap="none" dirty="0" smtClean="0"/>
              <a:t> treated tooth. 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 </a:t>
            </a:r>
            <a:r>
              <a:rPr lang="en-US" sz="2400" cap="none" dirty="0" smtClean="0"/>
              <a:t>To </a:t>
            </a:r>
            <a:r>
              <a:rPr lang="en-US" sz="2400" cap="none" dirty="0" err="1" smtClean="0"/>
              <a:t>recontour</a:t>
            </a:r>
            <a:r>
              <a:rPr lang="en-US" sz="2400" cap="none" dirty="0" smtClean="0"/>
              <a:t> axial surfaces or correct minor </a:t>
            </a:r>
            <a:r>
              <a:rPr lang="en-US" sz="2400" cap="none" dirty="0" err="1" smtClean="0"/>
              <a:t>malinclinations</a:t>
            </a:r>
            <a:r>
              <a:rPr lang="en-US" sz="2400" cap="none" dirty="0" smtClean="0"/>
              <a:t> of teeth. </a:t>
            </a:r>
          </a:p>
          <a:p>
            <a:pPr>
              <a:buNone/>
            </a:pPr>
            <a:r>
              <a:rPr lang="en-US" sz="2400" dirty="0" smtClean="0"/>
              <a:t>  </a:t>
            </a:r>
          </a:p>
          <a:p>
            <a:pPr>
              <a:buNone/>
            </a:pPr>
            <a:endParaRPr lang="is-I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45720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2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45720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7239000" cy="46269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</a:t>
            </a:r>
            <a:r>
              <a:rPr lang="en-US" sz="2400" cap="none" dirty="0" smtClean="0"/>
              <a:t> In patient with active caries or untreated periodontal disease.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400" cap="none" dirty="0" smtClean="0"/>
              <a:t>In young patient with large pulp chamber because of the high risk of pulp exposure. </a:t>
            </a:r>
          </a:p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3.</a:t>
            </a:r>
            <a:r>
              <a:rPr lang="en-US" sz="2400" cap="none" dirty="0" smtClean="0"/>
              <a:t> Where a more conservative restoration can be made.</a:t>
            </a:r>
          </a:p>
          <a:p>
            <a:pPr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3686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805" y="1991706"/>
            <a:ext cx="7239000" cy="4550736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en-US" sz="28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1. </a:t>
            </a:r>
            <a:r>
              <a:rPr lang="en-US" sz="2800" cap="none" dirty="0" smtClean="0"/>
              <a:t>Have the strength of cast metal crowns with the esthetic of the all ceramic crowns</a:t>
            </a:r>
          </a:p>
          <a:p>
            <a:pPr>
              <a:buNone/>
            </a:pPr>
            <a:r>
              <a:rPr lang="en-US" sz="2800" cap="none" dirty="0" smtClean="0"/>
              <a:t>  </a:t>
            </a:r>
            <a:r>
              <a:rPr lang="en-US" sz="28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800" cap="none" dirty="0" smtClean="0"/>
              <a:t>Have good retention.</a:t>
            </a:r>
          </a:p>
          <a:p>
            <a:pPr>
              <a:buNone/>
            </a:pPr>
            <a:r>
              <a:rPr lang="en-US" sz="28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3. </a:t>
            </a:r>
            <a:r>
              <a:rPr lang="en-US" sz="2800" cap="none" dirty="0" smtClean="0"/>
              <a:t>Permit easy correction of the axial walls.</a:t>
            </a:r>
          </a:p>
          <a:p>
            <a:pPr>
              <a:buNone/>
            </a:pPr>
            <a:r>
              <a:rPr lang="en-US" sz="2400" dirty="0" smtClean="0"/>
              <a:t>  </a:t>
            </a:r>
            <a:endParaRPr lang="is-I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45720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984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017701" cy="4550736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en-US" sz="24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1. </a:t>
            </a:r>
            <a:r>
              <a:rPr lang="en-US" sz="2400" cap="none" dirty="0" smtClean="0"/>
              <a:t>Their preparation requires more tooth reduction to provide sufficient space for the restorative materials. 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400" cap="none" dirty="0" smtClean="0"/>
              <a:t>Their facial margins for anterior teeth, is often placed </a:t>
            </a:r>
            <a:r>
              <a:rPr lang="en-US" sz="2400" cap="none" dirty="0" err="1" smtClean="0"/>
              <a:t>subgingivally</a:t>
            </a:r>
            <a:r>
              <a:rPr lang="en-US" sz="2400" cap="none" dirty="0" smtClean="0"/>
              <a:t> which increase the risk for periodontal disease. </a:t>
            </a:r>
          </a:p>
          <a:p>
            <a:pPr>
              <a:buNone/>
            </a:pPr>
            <a:r>
              <a:rPr lang="en-US" sz="24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3. </a:t>
            </a:r>
            <a:r>
              <a:rPr lang="en-US" sz="2400" cap="none" dirty="0" smtClean="0"/>
              <a:t>The laboratory casts are expensive. 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</a:t>
            </a:r>
            <a:r>
              <a:rPr lang="en-US" sz="2400" cap="none" dirty="0" smtClean="0"/>
              <a:t> A frequent problem is the difficulty of accurate shade selection. </a:t>
            </a:r>
          </a:p>
          <a:p>
            <a:pPr>
              <a:buNone/>
            </a:pPr>
            <a:endParaRPr lang="is-IS" sz="2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45720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8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381000"/>
            <a:ext cx="7773338" cy="1596177"/>
          </a:xfrm>
        </p:spPr>
        <p:txBody>
          <a:bodyPr/>
          <a:lstStyle/>
          <a:p>
            <a:r>
              <a:rPr lang="en-US" dirty="0" smtClean="0"/>
              <a:t>All ceramic zirconia bridge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4449"/>
            <a:ext cx="4861561" cy="20889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34" y="4540684"/>
            <a:ext cx="4474774" cy="23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0863642"/>
              </p:ext>
            </p:extLst>
          </p:nvPr>
        </p:nvGraphicFramePr>
        <p:xfrm>
          <a:off x="457200" y="231731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803231"/>
            <a:ext cx="7239000" cy="240302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1.</a:t>
            </a:r>
            <a:r>
              <a:rPr lang="en-US" sz="2200" cap="none" dirty="0" smtClean="0"/>
              <a:t> For anterior teeth (especially incisors).</a:t>
            </a:r>
          </a:p>
          <a:p>
            <a:pPr>
              <a:buNone/>
            </a:pPr>
            <a:r>
              <a:rPr lang="en-US" sz="2200" cap="none" dirty="0" smtClean="0"/>
              <a:t>  </a:t>
            </a: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</a:t>
            </a:r>
            <a:r>
              <a:rPr lang="en-US" sz="2200" cap="none" dirty="0" smtClean="0"/>
              <a:t> For severely discolored anterior teeth.</a:t>
            </a:r>
          </a:p>
          <a:p>
            <a:pPr>
              <a:buNone/>
            </a:pPr>
            <a:r>
              <a:rPr lang="en-US" sz="22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3. </a:t>
            </a:r>
            <a:r>
              <a:rPr lang="en-US" sz="2200" cap="none" dirty="0" smtClean="0"/>
              <a:t>Over an existing post and core substructure.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5235809"/>
              </p:ext>
            </p:extLst>
          </p:nvPr>
        </p:nvGraphicFramePr>
        <p:xfrm>
          <a:off x="457200" y="3066789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10000"/>
            <a:ext cx="7467600" cy="304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1.</a:t>
            </a:r>
            <a:r>
              <a:rPr lang="en-US" sz="2400" cap="none" dirty="0" smtClean="0"/>
              <a:t> </a:t>
            </a:r>
            <a:r>
              <a:rPr lang="en-US" sz="2400" cap="none" dirty="0"/>
              <a:t>P</a:t>
            </a:r>
            <a:r>
              <a:rPr lang="en-US" sz="2400" cap="none" dirty="0" smtClean="0"/>
              <a:t>arafunctional habits</a:t>
            </a:r>
          </a:p>
          <a:p>
            <a:pPr>
              <a:buNone/>
            </a:pPr>
            <a:r>
              <a:rPr lang="en-US" sz="2400" cap="none" dirty="0" smtClean="0"/>
              <a:t> 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</a:t>
            </a:r>
            <a:r>
              <a:rPr lang="en-US" sz="2400" cap="none" dirty="0" smtClean="0"/>
              <a:t>In case of tooth with short clinical crown (no </a:t>
            </a:r>
          </a:p>
          <a:p>
            <a:pPr>
              <a:buNone/>
            </a:pPr>
            <a:r>
              <a:rPr lang="en-US" sz="2400" cap="none" dirty="0" smtClean="0"/>
              <a:t>     enough tooth structure to support the porcelain).</a:t>
            </a:r>
          </a:p>
          <a:p>
            <a:pPr>
              <a:buNone/>
            </a:pP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3.</a:t>
            </a:r>
            <a:r>
              <a:rPr lang="en-US" sz="2400" cap="none" dirty="0" smtClean="0"/>
              <a:t> In case of edge to edge or </a:t>
            </a:r>
            <a:r>
              <a:rPr lang="en-US" sz="2400" cap="none" dirty="0" smtClean="0">
                <a:solidFill>
                  <a:schemeClr val="bg2">
                    <a:lumMod val="25000"/>
                  </a:schemeClr>
                </a:solidFill>
              </a:rPr>
              <a:t>overbite </a:t>
            </a:r>
            <a:r>
              <a:rPr lang="en-US" sz="2400" cap="none" dirty="0" smtClean="0"/>
              <a:t>occlusion.</a:t>
            </a:r>
          </a:p>
          <a:p>
            <a:pPr>
              <a:buNone/>
            </a:pPr>
            <a:r>
              <a:rPr lang="en-US" sz="2400" cap="none" dirty="0"/>
              <a:t> </a:t>
            </a:r>
            <a:r>
              <a:rPr lang="en-US" sz="2400" cap="none" dirty="0" smtClean="0"/>
              <a:t> </a:t>
            </a:r>
            <a:r>
              <a:rPr lang="en-US" sz="2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en-US" sz="2400" cap="none" dirty="0"/>
              <a:t>R</a:t>
            </a:r>
            <a:r>
              <a:rPr lang="en-US" sz="2400" cap="none" dirty="0" smtClean="0"/>
              <a:t>educed inter-occlusal space</a:t>
            </a:r>
          </a:p>
        </p:txBody>
      </p:sp>
    </p:spTree>
    <p:extLst>
      <p:ext uri="{BB962C8B-B14F-4D97-AF65-F5344CB8AC3E}">
        <p14:creationId xmlns:p14="http://schemas.microsoft.com/office/powerpoint/2010/main" val="72034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13248"/>
            <a:ext cx="7772400" cy="2057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1. </a:t>
            </a:r>
            <a:r>
              <a:rPr lang="en-US" sz="2400" cap="none" dirty="0" smtClean="0"/>
              <a:t>Have the best </a:t>
            </a:r>
            <a:r>
              <a:rPr lang="en-US" sz="2400" cap="none" dirty="0" smtClean="0">
                <a:solidFill>
                  <a:srgbClr val="92D050"/>
                </a:solidFill>
              </a:rPr>
              <a:t>cosmetic </a:t>
            </a:r>
            <a:r>
              <a:rPr lang="en-US" sz="2400" cap="none" dirty="0" smtClean="0"/>
              <a:t>effect of all dental restorations.</a:t>
            </a:r>
          </a:p>
          <a:p>
            <a:pPr>
              <a:buNone/>
            </a:pPr>
            <a:r>
              <a:rPr lang="en-US" sz="2400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2. </a:t>
            </a:r>
            <a:r>
              <a:rPr lang="en-US" sz="2400" cap="none" dirty="0" smtClean="0"/>
              <a:t>High strength</a:t>
            </a:r>
          </a:p>
          <a:p>
            <a:pPr>
              <a:buNone/>
            </a:pPr>
            <a:r>
              <a:rPr lang="en-US" sz="2400" cap="none" dirty="0"/>
              <a:t> </a:t>
            </a:r>
            <a:r>
              <a:rPr lang="en-US" sz="2400" cap="none" dirty="0" smtClean="0"/>
              <a:t> 3. </a:t>
            </a:r>
            <a:r>
              <a:rPr lang="en-US" sz="2400" cap="none" dirty="0" err="1" smtClean="0"/>
              <a:t>biocompatable</a:t>
            </a:r>
            <a:endParaRPr lang="en-US" sz="2400" cap="none" dirty="0" smtClean="0"/>
          </a:p>
          <a:p>
            <a:pPr>
              <a:buNone/>
            </a:pPr>
            <a:r>
              <a:rPr lang="en-US" sz="2400" cap="none" dirty="0"/>
              <a:t> </a:t>
            </a:r>
            <a:r>
              <a:rPr lang="en-US" sz="2400" cap="none" dirty="0" smtClean="0"/>
              <a:t> 4. excellent insulation</a:t>
            </a:r>
            <a:endParaRPr lang="is-IS" sz="2400" cap="non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5135967"/>
              </p:ext>
            </p:extLst>
          </p:nvPr>
        </p:nvGraphicFramePr>
        <p:xfrm>
          <a:off x="457200" y="685800"/>
          <a:ext cx="7239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4535846"/>
              </p:ext>
            </p:extLst>
          </p:nvPr>
        </p:nvGraphicFramePr>
        <p:xfrm>
          <a:off x="568890" y="4260937"/>
          <a:ext cx="7239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99137"/>
            <a:ext cx="7239000" cy="1447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1. Expensive as it requires CAD/CAM system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en-US" sz="2400" dirty="0"/>
              <a:t> </a:t>
            </a:r>
            <a:r>
              <a:rPr lang="en-US" sz="2400" dirty="0" smtClean="0"/>
              <a:t>  2.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 between the ceramic veneer and the zirconia framework is the weakest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component of the layered structure.</a:t>
            </a:r>
            <a:endParaRPr kumimoji="0" lang="is-I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947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726"/>
            <a:ext cx="7773338" cy="1596177"/>
          </a:xfrm>
        </p:spPr>
        <p:txBody>
          <a:bodyPr/>
          <a:lstStyle/>
          <a:p>
            <a:pPr lvl="0"/>
            <a:r>
              <a:rPr lang="en-US" dirty="0" smtClean="0"/>
              <a:t>Partial </a:t>
            </a:r>
            <a:r>
              <a:rPr lang="en-US" dirty="0"/>
              <a:t>coverage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crown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9868" y="2204581"/>
            <a:ext cx="165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E.g. ¾ crown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22917"/>
            <a:ext cx="4699000" cy="3506177"/>
          </a:xfrm>
        </p:spPr>
      </p:pic>
    </p:spTree>
    <p:extLst>
      <p:ext uri="{BB962C8B-B14F-4D97-AF65-F5344CB8AC3E}">
        <p14:creationId xmlns:p14="http://schemas.microsoft.com/office/powerpoint/2010/main" val="7894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Resin bonded bridge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82" y="2667000"/>
            <a:ext cx="3492500" cy="2324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4" y="2667000"/>
            <a:ext cx="3855484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3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 coronal retainers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Inlay and </a:t>
            </a:r>
            <a:r>
              <a:rPr lang="en-US" dirty="0" err="1" smtClean="0"/>
              <a:t>onlay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13118"/>
            <a:ext cx="3021764" cy="160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729791"/>
            <a:ext cx="3259967" cy="1734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0" y="4662466"/>
            <a:ext cx="3083770" cy="177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6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of retainer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cap="none" dirty="0"/>
              <a:t>Strong enough to resist deformation under functional </a:t>
            </a:r>
            <a:r>
              <a:rPr lang="en-US" sz="2400" cap="none" dirty="0" smtClean="0"/>
              <a:t>stress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400" cap="none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cap="none" dirty="0"/>
              <a:t>Esthetically </a:t>
            </a:r>
            <a:r>
              <a:rPr lang="en-US" sz="2400" cap="none" dirty="0" smtClean="0"/>
              <a:t>acceptable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400" cap="none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cap="none" dirty="0"/>
              <a:t>Maintain oral hygiene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3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 of retainers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2367093"/>
            <a:ext cx="8915400" cy="3424107"/>
          </a:xfrm>
        </p:spPr>
        <p:txBody>
          <a:bodyPr numCol="2" spcCol="182880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cap="none" dirty="0" smtClean="0"/>
              <a:t>Degree of retention required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Surface area of the abutment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Periodontal condition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Effective root surface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Crown root ratio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Condition of the abutment teeth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Preservation of tooth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Relation with the opposing teeth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Material used for bridge construction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 smtClean="0"/>
              <a:t>Alignment </a:t>
            </a:r>
            <a:r>
              <a:rPr lang="en-US" sz="2400" cap="none" dirty="0" smtClean="0"/>
              <a:t>of teeth</a:t>
            </a:r>
          </a:p>
          <a:p>
            <a:pPr marL="457200" indent="-457200">
              <a:buFont typeface="+mj-lt"/>
              <a:buAutoNum type="arabicPeriod"/>
            </a:pP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165543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cap="none" dirty="0" smtClean="0"/>
              <a:t>1- Degree </a:t>
            </a:r>
            <a:r>
              <a:rPr lang="en-US" cap="none" dirty="0"/>
              <a:t>of retention required</a:t>
            </a:r>
            <a:br>
              <a:rPr lang="en-US" cap="non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524000"/>
            <a:ext cx="7772870" cy="5181599"/>
          </a:xfrm>
        </p:spPr>
        <p:txBody>
          <a:bodyPr>
            <a:noAutofit/>
          </a:bodyPr>
          <a:lstStyle/>
          <a:p>
            <a:r>
              <a:rPr lang="en-US" sz="2400" cap="none" dirty="0" smtClean="0"/>
              <a:t>It represent the most important criterion,</a:t>
            </a:r>
          </a:p>
          <a:p>
            <a:r>
              <a:rPr lang="en-US" sz="2400" cap="none" dirty="0" smtClean="0"/>
              <a:t>The factors that affect retention are: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cap="none" dirty="0" smtClean="0">
                <a:solidFill>
                  <a:srgbClr val="FF0000"/>
                </a:solidFill>
              </a:rPr>
              <a:t> Length of the span:</a:t>
            </a:r>
          </a:p>
          <a:p>
            <a:pPr marL="0" indent="0">
              <a:buNone/>
            </a:pPr>
            <a:r>
              <a:rPr lang="en-US" sz="2400" cap="none" dirty="0" smtClean="0"/>
              <a:t>Longer the span the greater the stress on the retainers, so the components of the bridge must be stronger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sz="2400" cap="none" dirty="0" smtClean="0">
                <a:solidFill>
                  <a:srgbClr val="FF0000"/>
                </a:solidFill>
              </a:rPr>
              <a:t>Type of the bridge:</a:t>
            </a:r>
          </a:p>
          <a:p>
            <a:pPr marL="0" indent="0">
              <a:buNone/>
            </a:pPr>
            <a:r>
              <a:rPr lang="en-US" sz="2400" cap="none" dirty="0" smtClean="0"/>
              <a:t>Stronger retainers are required for fixed-fixed bridge than fixed-movable bridge to withstand the stress on the cementing media</a:t>
            </a:r>
          </a:p>
        </p:txBody>
      </p:sp>
    </p:spTree>
    <p:extLst>
      <p:ext uri="{BB962C8B-B14F-4D97-AF65-F5344CB8AC3E}">
        <p14:creationId xmlns:p14="http://schemas.microsoft.com/office/powerpoint/2010/main" val="135989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1- Degree </a:t>
            </a:r>
            <a:r>
              <a:rPr lang="en-US" cap="none" dirty="0"/>
              <a:t>of retention required</a:t>
            </a:r>
            <a:br>
              <a:rPr lang="en-US" cap="non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600200"/>
            <a:ext cx="7772870" cy="434339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sz="2400" cap="none" dirty="0">
                <a:solidFill>
                  <a:srgbClr val="FF0000"/>
                </a:solidFill>
              </a:rPr>
              <a:t>Strength of the </a:t>
            </a:r>
            <a:r>
              <a:rPr lang="en-US" sz="2400" cap="none" dirty="0" smtClean="0">
                <a:solidFill>
                  <a:srgbClr val="FF0000"/>
                </a:solidFill>
              </a:rPr>
              <a:t>bite:</a:t>
            </a:r>
          </a:p>
          <a:p>
            <a:pPr marL="0" indent="0">
              <a:buNone/>
            </a:pPr>
            <a:r>
              <a:rPr lang="en-US" sz="2400" cap="none" dirty="0" smtClean="0"/>
              <a:t>It varies according to age sex and muscular development of the patient.</a:t>
            </a:r>
          </a:p>
          <a:p>
            <a:pPr marL="0" indent="0">
              <a:buNone/>
            </a:pPr>
            <a:r>
              <a:rPr lang="en-US" sz="2400" cap="none" dirty="0" smtClean="0"/>
              <a:t>Heavier bite requires stronger and thicker metal to prevent failure of retainers</a:t>
            </a:r>
            <a:endParaRPr lang="en-US" sz="2400" cap="none" dirty="0"/>
          </a:p>
          <a:p>
            <a:pPr marL="457200" indent="-457200">
              <a:buFont typeface="+mj-lt"/>
              <a:buAutoNum type="alphaUcPeriod" startAt="4"/>
            </a:pPr>
            <a:r>
              <a:rPr lang="en-US" sz="2400" cap="none" dirty="0">
                <a:solidFill>
                  <a:srgbClr val="FF0000"/>
                </a:solidFill>
              </a:rPr>
              <a:t>Tooth or teeth to be </a:t>
            </a:r>
            <a:r>
              <a:rPr lang="en-US" sz="2400" cap="none" dirty="0" smtClean="0">
                <a:solidFill>
                  <a:srgbClr val="FF0000"/>
                </a:solidFill>
              </a:rPr>
              <a:t>replaced</a:t>
            </a:r>
          </a:p>
          <a:p>
            <a:pPr marL="0" indent="0">
              <a:buNone/>
            </a:pPr>
            <a:r>
              <a:rPr lang="en-US" sz="2400" cap="none" dirty="0" smtClean="0"/>
              <a:t>Size and position of </a:t>
            </a:r>
            <a:r>
              <a:rPr lang="en-US" sz="2400" cap="none" dirty="0" err="1" smtClean="0"/>
              <a:t>pontic</a:t>
            </a:r>
            <a:r>
              <a:rPr lang="en-US" sz="2400" cap="none" dirty="0" smtClean="0"/>
              <a:t> have a direct effect on type of retainer, for example: replacement of molar impart great stress to abutment than lower central.</a:t>
            </a:r>
          </a:p>
        </p:txBody>
      </p:sp>
    </p:spTree>
    <p:extLst>
      <p:ext uri="{BB962C8B-B14F-4D97-AF65-F5344CB8AC3E}">
        <p14:creationId xmlns:p14="http://schemas.microsoft.com/office/powerpoint/2010/main" val="65150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1- Degree </a:t>
            </a:r>
            <a:r>
              <a:rPr lang="en-US" cap="none" dirty="0"/>
              <a:t>of retention required</a:t>
            </a:r>
            <a:br>
              <a:rPr lang="en-US" cap="non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600200"/>
            <a:ext cx="7772870" cy="4419599"/>
          </a:xfrm>
        </p:spPr>
        <p:txBody>
          <a:bodyPr/>
          <a:lstStyle/>
          <a:p>
            <a:pPr marL="457200" indent="-457200">
              <a:buFont typeface="+mj-lt"/>
              <a:buAutoNum type="alphaUcPeriod" startAt="5"/>
            </a:pPr>
            <a:r>
              <a:rPr lang="en-US" sz="2400" cap="none" dirty="0" smtClean="0">
                <a:solidFill>
                  <a:srgbClr val="FF0000"/>
                </a:solidFill>
              </a:rPr>
              <a:t>Articulation:</a:t>
            </a:r>
          </a:p>
          <a:p>
            <a:pPr marL="0" indent="0">
              <a:buNone/>
            </a:pPr>
            <a:r>
              <a:rPr lang="en-US" sz="2400" cap="none" dirty="0" smtClean="0"/>
              <a:t>Errors in articulation affect the selection and the design of the retainer.</a:t>
            </a:r>
          </a:p>
          <a:p>
            <a:pPr marL="0" indent="0">
              <a:buNone/>
            </a:pPr>
            <a:r>
              <a:rPr lang="en-US" sz="2400" cap="none" dirty="0" smtClean="0"/>
              <a:t>Correction of any supra erupted tooth opposing </a:t>
            </a:r>
            <a:r>
              <a:rPr lang="en-US" sz="2400" cap="none" dirty="0" err="1" smtClean="0"/>
              <a:t>pontic</a:t>
            </a:r>
            <a:r>
              <a:rPr lang="en-US" sz="2400" cap="none" dirty="0" smtClean="0"/>
              <a:t> area is done prior to construction of a bridge</a:t>
            </a:r>
            <a:endParaRPr lang="en-US" sz="2400" cap="none" dirty="0"/>
          </a:p>
          <a:p>
            <a:pPr marL="457200" indent="-457200">
              <a:buFont typeface="+mj-lt"/>
              <a:buAutoNum type="alphaUcPeriod" startAt="6"/>
            </a:pPr>
            <a:r>
              <a:rPr lang="en-US" sz="2400" cap="none" dirty="0">
                <a:solidFill>
                  <a:srgbClr val="FF0000"/>
                </a:solidFill>
              </a:rPr>
              <a:t>Habits of the </a:t>
            </a:r>
            <a:r>
              <a:rPr lang="en-US" sz="2400" cap="none" dirty="0" smtClean="0">
                <a:solidFill>
                  <a:srgbClr val="FF0000"/>
                </a:solidFill>
              </a:rPr>
              <a:t>patient:</a:t>
            </a:r>
          </a:p>
          <a:p>
            <a:pPr marL="0" indent="0">
              <a:buNone/>
            </a:pPr>
            <a:r>
              <a:rPr lang="en-US" sz="2400" cap="none" dirty="0" smtClean="0"/>
              <a:t>Bruxism patient should be given thicker and stronger retainer than normal because of their excessive clenching</a:t>
            </a:r>
            <a:endParaRPr lang="en-US" sz="2400" cap="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0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selection of retainers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cap="none" dirty="0" smtClean="0"/>
              <a:t>2- Surface area of the abutment tooth</a:t>
            </a:r>
            <a:r>
              <a:rPr lang="en-US" sz="2400" cap="none" dirty="0" smtClean="0"/>
              <a:t>, the surface area of lower molar is greater than that of a canine so the use of molar as abutment will increase the retention.</a:t>
            </a:r>
          </a:p>
          <a:p>
            <a:pPr marL="0" indent="0">
              <a:buNone/>
            </a:pPr>
            <a:r>
              <a:rPr lang="en-US" sz="2400" b="1" cap="none" dirty="0" smtClean="0"/>
              <a:t>3- Periodontal condition</a:t>
            </a:r>
            <a:r>
              <a:rPr lang="en-US" sz="2400" cap="none" dirty="0" smtClean="0"/>
              <a:t>: in cases of gingival recession the finish line should be placed </a:t>
            </a:r>
            <a:r>
              <a:rPr lang="en-US" sz="2400" cap="none" dirty="0" err="1" smtClean="0"/>
              <a:t>supragingivally</a:t>
            </a:r>
            <a:r>
              <a:rPr lang="en-US" sz="2400" cap="none" dirty="0" smtClean="0"/>
              <a:t> to minimize gingival irritation, but this will reduce the surface area of the abutment tooth and decrease the retention.</a:t>
            </a:r>
          </a:p>
          <a:p>
            <a:pPr marL="0" indent="0">
              <a:buNone/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79976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selection of retainers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none" dirty="0" smtClean="0"/>
              <a:t>4- Effective root surface area: </a:t>
            </a:r>
            <a:r>
              <a:rPr lang="en-US" sz="2400" cap="none" dirty="0"/>
              <a:t>single </a:t>
            </a:r>
            <a:r>
              <a:rPr lang="en-US" sz="2400" cap="none" dirty="0" smtClean="0"/>
              <a:t>rooted teeth have less effective root surface area than </a:t>
            </a:r>
            <a:r>
              <a:rPr lang="en-US" sz="2400" cap="none" dirty="0" err="1"/>
              <a:t>multirooted</a:t>
            </a:r>
            <a:r>
              <a:rPr lang="en-US" sz="2400" cap="none" dirty="0" smtClean="0"/>
              <a:t> teeth, also </a:t>
            </a:r>
            <a:r>
              <a:rPr lang="en-US" sz="2400" cap="none" dirty="0" err="1" smtClean="0"/>
              <a:t>periodontally</a:t>
            </a:r>
            <a:r>
              <a:rPr lang="en-US" sz="2400" cap="none" dirty="0" smtClean="0"/>
              <a:t> diseased teeth have a compromised root surface area.</a:t>
            </a:r>
            <a:endParaRPr lang="en-US" sz="2400" cap="none" dirty="0"/>
          </a:p>
          <a:p>
            <a:pPr marL="0" indent="0">
              <a:buNone/>
            </a:pPr>
            <a:endParaRPr lang="en-US" sz="2400" cap="none" dirty="0" smtClean="0"/>
          </a:p>
          <a:p>
            <a:pPr marL="0" indent="0">
              <a:buNone/>
            </a:pPr>
            <a:r>
              <a:rPr lang="en-US" sz="2400" b="1" cap="none" dirty="0" smtClean="0"/>
              <a:t>5- Crown root ratio: </a:t>
            </a:r>
            <a:r>
              <a:rPr lang="en-US" sz="2400" cap="none" dirty="0" smtClean="0"/>
              <a:t>this depends on the degree of eruption of the tooth and on the degree of gum recession.</a:t>
            </a:r>
          </a:p>
        </p:txBody>
      </p:sp>
    </p:spTree>
    <p:extLst>
      <p:ext uri="{BB962C8B-B14F-4D97-AF65-F5344CB8AC3E}">
        <p14:creationId xmlns:p14="http://schemas.microsoft.com/office/powerpoint/2010/main" val="112601173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1620</TotalTime>
  <Words>1331</Words>
  <Application>Microsoft Office PowerPoint</Application>
  <PresentationFormat>On-screen Show (4:3)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Tw Cen MT</vt:lpstr>
      <vt:lpstr>Wingdings 2</vt:lpstr>
      <vt:lpstr>Droplet</vt:lpstr>
      <vt:lpstr>Types of Retainers</vt:lpstr>
      <vt:lpstr>Requirements of retainer</vt:lpstr>
      <vt:lpstr>Requirements of retainer</vt:lpstr>
      <vt:lpstr>Criteria for selection of retainers</vt:lpstr>
      <vt:lpstr>1- Degree of retention required </vt:lpstr>
      <vt:lpstr>1- Degree of retention required </vt:lpstr>
      <vt:lpstr>1- Degree of retention required </vt:lpstr>
      <vt:lpstr>Criteria for selection of retainers</vt:lpstr>
      <vt:lpstr>Criteria for selection of retainers</vt:lpstr>
      <vt:lpstr>Criteria for selection of retainers</vt:lpstr>
      <vt:lpstr>Criteria for selection of retainers</vt:lpstr>
      <vt:lpstr>Classification of retainers</vt:lpstr>
      <vt:lpstr>Extra-coronal retainers</vt:lpstr>
      <vt:lpstr>Metal crown</vt:lpstr>
      <vt:lpstr>PowerPoint Presentation</vt:lpstr>
      <vt:lpstr>PowerPoint Presentation</vt:lpstr>
      <vt:lpstr>PowerPoint Presentation</vt:lpstr>
      <vt:lpstr>PowerPoint Presentation</vt:lpstr>
      <vt:lpstr>Combined crowns</vt:lpstr>
      <vt:lpstr>PowerPoint Presentation</vt:lpstr>
      <vt:lpstr>PowerPoint Presentation</vt:lpstr>
      <vt:lpstr>PowerPoint Presentation</vt:lpstr>
      <vt:lpstr>PowerPoint Presentation</vt:lpstr>
      <vt:lpstr>All ceramic zirconia bridge</vt:lpstr>
      <vt:lpstr>PowerPoint Presentation</vt:lpstr>
      <vt:lpstr>PowerPoint Presentation</vt:lpstr>
      <vt:lpstr>Partial coverage  crown</vt:lpstr>
      <vt:lpstr>Resin bonded bridge</vt:lpstr>
      <vt:lpstr>Intra coronal retainers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History Taking and Clinical Examination</dc:title>
  <dc:creator>L@pt0p</dc:creator>
  <cp:lastModifiedBy>Zaid Rahawi</cp:lastModifiedBy>
  <cp:revision>59</cp:revision>
  <dcterms:created xsi:type="dcterms:W3CDTF">2012-03-07T08:29:35Z</dcterms:created>
  <dcterms:modified xsi:type="dcterms:W3CDTF">2016-11-17T15:06:48Z</dcterms:modified>
</cp:coreProperties>
</file>