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2" r:id="rId3"/>
    <p:sldId id="273" r:id="rId4"/>
    <p:sldId id="267" r:id="rId5"/>
    <p:sldId id="268" r:id="rId6"/>
    <p:sldId id="269" r:id="rId7"/>
    <p:sldId id="270" r:id="rId8"/>
    <p:sldId id="271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12FF-B9F5-4CE5-8345-81B7D502FA89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4589-57FC-4E46-8C6A-4FDACF16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9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12FF-B9F5-4CE5-8345-81B7D502FA89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4589-57FC-4E46-8C6A-4FDACF16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12FF-B9F5-4CE5-8345-81B7D502FA89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4589-57FC-4E46-8C6A-4FDACF16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5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12FF-B9F5-4CE5-8345-81B7D502FA89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4589-57FC-4E46-8C6A-4FDACF16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8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12FF-B9F5-4CE5-8345-81B7D502FA89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4589-57FC-4E46-8C6A-4FDACF16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1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12FF-B9F5-4CE5-8345-81B7D502FA89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4589-57FC-4E46-8C6A-4FDACF16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4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12FF-B9F5-4CE5-8345-81B7D502FA89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4589-57FC-4E46-8C6A-4FDACF16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2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12FF-B9F5-4CE5-8345-81B7D502FA89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4589-57FC-4E46-8C6A-4FDACF16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2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12FF-B9F5-4CE5-8345-81B7D502FA89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4589-57FC-4E46-8C6A-4FDACF16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8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12FF-B9F5-4CE5-8345-81B7D502FA89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4589-57FC-4E46-8C6A-4FDACF16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0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12FF-B9F5-4CE5-8345-81B7D502FA89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4589-57FC-4E46-8C6A-4FDACF16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6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212FF-B9F5-4CE5-8345-81B7D502FA89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54589-57FC-4E46-8C6A-4FDACF16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362200"/>
            <a:ext cx="532549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prstClr val="black"/>
                </a:solidFill>
              </a:rPr>
              <a:t>Lab. 2</a:t>
            </a:r>
          </a:p>
          <a:p>
            <a:pPr algn="ctr"/>
            <a:r>
              <a:rPr lang="en-US" sz="5400" b="1" dirty="0" smtClean="0">
                <a:solidFill>
                  <a:prstClr val="black"/>
                </a:solidFill>
              </a:rPr>
              <a:t>Connective </a:t>
            </a:r>
            <a:r>
              <a:rPr lang="en-US" sz="5400" b="1" dirty="0">
                <a:solidFill>
                  <a:prstClr val="black"/>
                </a:solidFill>
              </a:rPr>
              <a:t>Tissue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007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SHIBA\Pictures\multiple-myeloma-01-6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620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5029200"/>
            <a:ext cx="7696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Plasma cells</a:t>
            </a:r>
          </a:p>
          <a:p>
            <a:r>
              <a:rPr lang="en-US" sz="2800" b="1" dirty="0" smtClean="0"/>
              <a:t>The</a:t>
            </a:r>
            <a:r>
              <a:rPr lang="en-US" sz="3600" b="1" dirty="0" smtClean="0"/>
              <a:t> </a:t>
            </a:r>
            <a:r>
              <a:rPr lang="en-US" sz="2800" b="1" dirty="0"/>
              <a:t>function of plasma cell is the formation of antibodies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867400" y="3200400"/>
            <a:ext cx="1323109" cy="467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247383" y="3015734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nucleus</a:t>
            </a:r>
          </a:p>
        </p:txBody>
      </p:sp>
    </p:spTree>
    <p:extLst>
      <p:ext uri="{BB962C8B-B14F-4D97-AF65-F5344CB8AC3E}">
        <p14:creationId xmlns:p14="http://schemas.microsoft.com/office/powerpoint/2010/main" val="14804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TOSHIBA\Pictures\mast-cells-1-40x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" y="346363"/>
            <a:ext cx="6906006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562600" y="1814948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743200" y="2895600"/>
            <a:ext cx="685800" cy="1136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9159" y="5663483"/>
            <a:ext cx="74456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Mast cells</a:t>
            </a:r>
          </a:p>
          <a:p>
            <a:r>
              <a:rPr lang="en-US" sz="2400" b="1" dirty="0" smtClean="0"/>
              <a:t>The </a:t>
            </a:r>
            <a:r>
              <a:rPr lang="en-US" sz="2400" b="1" dirty="0"/>
              <a:t>function </a:t>
            </a:r>
            <a:r>
              <a:rPr lang="en-US" sz="2400" b="1" dirty="0" smtClean="0"/>
              <a:t>is </a:t>
            </a:r>
            <a:r>
              <a:rPr lang="en-US" sz="2400" b="1" dirty="0"/>
              <a:t>the production of heparin </a:t>
            </a:r>
            <a:r>
              <a:rPr lang="en-US" sz="2400" b="1" dirty="0" smtClean="0"/>
              <a:t>and histamine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7930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OSHIBA\Pictures\connective_tissue_proper132805349714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47"/>
          <a:stretch/>
        </p:blipFill>
        <p:spPr bwMode="auto">
          <a:xfrm>
            <a:off x="1219200" y="228598"/>
            <a:ext cx="5410198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5682733"/>
            <a:ext cx="52107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Areolar (Loose) Connective </a:t>
            </a:r>
            <a:r>
              <a:rPr lang="en-US" sz="2800" b="1" dirty="0" smtClean="0"/>
              <a:t>Tissue</a:t>
            </a:r>
          </a:p>
          <a:p>
            <a:r>
              <a:rPr lang="en-US" sz="2800" b="1" dirty="0"/>
              <a:t>L</a:t>
            </a:r>
            <a:r>
              <a:rPr lang="en-US" sz="2800" b="1" dirty="0" smtClean="0"/>
              <a:t>ocation</a:t>
            </a:r>
            <a:r>
              <a:rPr lang="en-US" sz="2800" b="1" dirty="0"/>
              <a:t> </a:t>
            </a:r>
            <a:r>
              <a:rPr lang="en-US" sz="2800" b="1" dirty="0" smtClean="0"/>
              <a:t>:  skin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7010400" y="2149733"/>
            <a:ext cx="1646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Collagen fibers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096000" y="2285816"/>
            <a:ext cx="838200" cy="48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343400" y="4618212"/>
            <a:ext cx="266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124200" y="3886200"/>
            <a:ext cx="3810000" cy="732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2800" y="4419600"/>
            <a:ext cx="1857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Connective tissue</a:t>
            </a:r>
          </a:p>
          <a:p>
            <a:pPr algn="ctr"/>
            <a:r>
              <a:rPr lang="en-US" b="1" dirty="0" smtClean="0"/>
              <a:t>cells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867400" y="34290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156081" y="3302123"/>
            <a:ext cx="1379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Elastic fibers</a:t>
            </a:r>
          </a:p>
        </p:txBody>
      </p:sp>
    </p:spTree>
    <p:extLst>
      <p:ext uri="{BB962C8B-B14F-4D97-AF65-F5344CB8AC3E}">
        <p14:creationId xmlns:p14="http://schemas.microsoft.com/office/powerpoint/2010/main" val="4996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SHIBA\Pictures\img0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2" t="5403" r="68083" b="89196"/>
          <a:stretch/>
        </p:blipFill>
        <p:spPr bwMode="auto">
          <a:xfrm>
            <a:off x="1840149" y="5616303"/>
            <a:ext cx="2717337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OSHIBA\Pictures\img0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t="15909" r="17840" b="17604"/>
          <a:stretch/>
        </p:blipFill>
        <p:spPr bwMode="auto">
          <a:xfrm>
            <a:off x="762000" y="817372"/>
            <a:ext cx="6217920" cy="474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715000" y="3844636"/>
            <a:ext cx="2133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505200" y="3429000"/>
            <a:ext cx="4038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48600" y="3725779"/>
            <a:ext cx="11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cytoplasm</a:t>
            </a:r>
            <a:endParaRPr lang="en-US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61518"/>
            <a:ext cx="10604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59340" y="2447514"/>
            <a:ext cx="139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Lipid droplet</a:t>
            </a:r>
            <a:endParaRPr lang="en-US" b="1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5181600" y="2632180"/>
            <a:ext cx="22777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C:\Users\TOSHIBA\Pictures\img0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5" t="6990" r="46802" b="89196"/>
          <a:stretch/>
        </p:blipFill>
        <p:spPr bwMode="auto">
          <a:xfrm>
            <a:off x="3095139" y="6223261"/>
            <a:ext cx="2422434" cy="4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67615" y="6249685"/>
            <a:ext cx="1353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Location: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314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TOSHIBA\Pictures\32_Reticular_Connective_Tiss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616783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>
            <a:stCxn id="11" idx="1"/>
          </p:cNvCxnSpPr>
          <p:nvPr/>
        </p:nvCxnSpPr>
        <p:spPr>
          <a:xfrm flipH="1">
            <a:off x="4953000" y="2362200"/>
            <a:ext cx="211697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791200" y="3429000"/>
            <a:ext cx="1447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245927" y="3244334"/>
            <a:ext cx="1453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reticular cells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69972" y="2177534"/>
            <a:ext cx="1629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reticular fibers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6800" y="4952348"/>
            <a:ext cx="5786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 Reticular </a:t>
            </a:r>
            <a:r>
              <a:rPr lang="en-US" sz="4000" b="1" dirty="0" smtClean="0"/>
              <a:t>tissue</a:t>
            </a:r>
          </a:p>
          <a:p>
            <a:pPr algn="ctr"/>
            <a:r>
              <a:rPr lang="en-US" sz="3200" b="1" dirty="0" smtClean="0"/>
              <a:t>Location : lymph </a:t>
            </a:r>
            <a:r>
              <a:rPr lang="en-US" sz="3200" b="1" dirty="0"/>
              <a:t>nodes</a:t>
            </a:r>
          </a:p>
        </p:txBody>
      </p:sp>
    </p:spTree>
    <p:extLst>
      <p:ext uri="{BB962C8B-B14F-4D97-AF65-F5344CB8AC3E}">
        <p14:creationId xmlns:p14="http://schemas.microsoft.com/office/powerpoint/2010/main" val="142951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SHIBA\Pictures\16densefibrs2_100x_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18"/>
            <a:ext cx="7040880" cy="52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25" y="1255261"/>
            <a:ext cx="1645920" cy="45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324600" y="1448655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525789" y="3334434"/>
            <a:ext cx="1192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Nucleus of</a:t>
            </a:r>
          </a:p>
          <a:p>
            <a:r>
              <a:rPr lang="en-US" b="1" dirty="0" smtClean="0"/>
              <a:t> fibroblast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82888" y="3657600"/>
            <a:ext cx="17290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28800" y="5562600"/>
            <a:ext cx="50732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Dense Regular Connective </a:t>
            </a:r>
            <a:r>
              <a:rPr lang="en-US" sz="2800" b="1" dirty="0" smtClean="0"/>
              <a:t>Tissue</a:t>
            </a:r>
          </a:p>
          <a:p>
            <a:pPr algn="ctr"/>
            <a:r>
              <a:rPr lang="en-US" sz="2800" b="1" dirty="0"/>
              <a:t>Location : tendons</a:t>
            </a:r>
          </a:p>
        </p:txBody>
      </p:sp>
    </p:spTree>
    <p:extLst>
      <p:ext uri="{BB962C8B-B14F-4D97-AF65-F5344CB8AC3E}">
        <p14:creationId xmlns:p14="http://schemas.microsoft.com/office/powerpoint/2010/main" val="427014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SHIBA\Pictures\slide8l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4" t="-2273" r="15851" b="2273"/>
          <a:stretch/>
        </p:blipFill>
        <p:spPr bwMode="auto">
          <a:xfrm rot="16200000" flipH="1">
            <a:off x="1081230" y="-318077"/>
            <a:ext cx="523586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5536" y="1523908"/>
            <a:ext cx="1383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elastic fibers</a:t>
            </a: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5534891" y="1708574"/>
            <a:ext cx="1700645" cy="13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274781" y="2209800"/>
            <a:ext cx="1343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Nucleus of</a:t>
            </a:r>
          </a:p>
          <a:p>
            <a:r>
              <a:rPr lang="en-US" b="1" dirty="0"/>
              <a:t> fibroblast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00600" y="24384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49582" y="5486400"/>
            <a:ext cx="40405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 Elastic </a:t>
            </a:r>
            <a:r>
              <a:rPr lang="en-US" sz="2800" b="1" dirty="0" smtClean="0"/>
              <a:t>Connective </a:t>
            </a:r>
            <a:r>
              <a:rPr lang="en-US" sz="2800" b="1" dirty="0"/>
              <a:t>Tissue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Location </a:t>
            </a:r>
            <a:r>
              <a:rPr lang="en-US" sz="2800" b="1" dirty="0"/>
              <a:t>: ligaments</a:t>
            </a:r>
          </a:p>
        </p:txBody>
      </p:sp>
    </p:spTree>
    <p:extLst>
      <p:ext uri="{BB962C8B-B14F-4D97-AF65-F5344CB8AC3E}">
        <p14:creationId xmlns:p14="http://schemas.microsoft.com/office/powerpoint/2010/main" val="119966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1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85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61</cp:revision>
  <dcterms:created xsi:type="dcterms:W3CDTF">2016-04-02T18:01:32Z</dcterms:created>
  <dcterms:modified xsi:type="dcterms:W3CDTF">2016-06-20T06:38:39Z</dcterms:modified>
</cp:coreProperties>
</file>