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14400"/>
            <a:ext cx="6400800" cy="4724400"/>
          </a:xfrm>
        </p:spPr>
        <p:txBody>
          <a:bodyPr/>
          <a:lstStyle/>
          <a:p>
            <a:r>
              <a:rPr lang="en-US" b="1" i="1" u="sng" dirty="0"/>
              <a:t>Peripheral neuropathy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H:\New folder (3)\lmn9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5475" y="1852612"/>
            <a:ext cx="5353050" cy="3152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856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Against diagnosis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Markedly asymmetric weakness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Bowel or bladder dysfunction (at onset or persistent)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CSF white blood cell count &gt;50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Well-demarcated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sensory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level.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Excluding diagnosis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Isolated sensory involvement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Investigative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studies.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The cerebrospinal fluid (CSF) often shows a characteristic abnormality, with increased protein concentration but a normal cell count (cytoalbumino dissociation); abnormalities may not be found in the first week.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Electrophysiological studies may reveal marked slowing of motor and sensory conduction velocity.</a:t>
            </a:r>
          </a:p>
        </p:txBody>
      </p:sp>
    </p:spTree>
    <p:extLst>
      <p:ext uri="{BB962C8B-B14F-4D97-AF65-F5344CB8AC3E}">
        <p14:creationId xmlns:p14="http://schemas.microsoft.com/office/powerpoint/2010/main" val="23453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Plasmapheresis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appears to reduce the time required for recovery and may decrease the likelihood of residual neurologic deficits and need for ventilation a course of plasmapheresis usually consists of 40–50 mL/kg plasma exchange (PE) four to five times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is best instituted early, and it is indicated especially in patients with a severe or rapidly progressive deficit or respiratory compromise.</a:t>
            </a:r>
          </a:p>
          <a:p>
            <a:pPr lvl="0"/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Intravenous immunoglobulin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(400 mg/kg/d for 5 days) appears to be equally effective and should be used in preference to plasmapheresis in adults with cardiovascular instability and in children;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two therapies are not additive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role for steroid.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5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the worsening phase of GBS, most patients require monitoring in a critical care setting, with particular attention to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Vital capacity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Heart rhythm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Blood pressure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Deep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vein thrombosis prophylaxis like heparin and compressive stokes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Cardiovascular status monitoring, and chest physiotherapy.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As noted, 30% of patients with GBS require ventilator assistance.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7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Prognosis and Recovery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Approximately 70-75% of patients recover completely, 25% are left with mild neurologic deficits, and 5% die from respiratory and autonomic dysfunction.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1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Chronic Inflammatory Demyelinating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Polyneuropathy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CIDP is distinguished from GBS by its chronic course.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Onset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usually gradual over a few months or longer, but in a few cases the initial attack is indistinguishable from that of GBS.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acute-onset form of CIDP should be considered when GBS deteriorates &gt;9 weeks after onset or relapses at least three times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Symptoms are both motor and sensory in most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cases,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other respects, this neuropathy shares many features with the common demyelinating form of GBS.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C00000"/>
                </a:solidFill>
              </a:rPr>
              <a:t>Types of Diabetic </a:t>
            </a:r>
            <a:r>
              <a:rPr lang="en-US" b="1" u="sng" dirty="0" smtClean="0">
                <a:solidFill>
                  <a:srgbClr val="C00000"/>
                </a:solidFill>
              </a:rPr>
              <a:t>Neuropathy</a:t>
            </a:r>
          </a:p>
          <a:p>
            <a:pPr marL="0" indent="0">
              <a:buNone/>
            </a:pPr>
            <a:r>
              <a:rPr lang="en-US" b="1" dirty="0"/>
              <a:t>Peripheral </a:t>
            </a:r>
            <a:r>
              <a:rPr lang="en-US" b="1" dirty="0" smtClean="0"/>
              <a:t>Neuropathy.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Proximal </a:t>
            </a:r>
            <a:r>
              <a:rPr lang="en-US" b="1" dirty="0" smtClean="0"/>
              <a:t>Neuropathy(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diabetic amyotrophy).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/>
              <a:t>Autonomic </a:t>
            </a:r>
            <a:r>
              <a:rPr lang="en-US" b="1" dirty="0" smtClean="0"/>
              <a:t>Neuropathy.</a:t>
            </a:r>
          </a:p>
          <a:p>
            <a:pPr marL="0" indent="0">
              <a:buNone/>
            </a:pPr>
            <a:r>
              <a:rPr lang="en-US" b="1" dirty="0"/>
              <a:t>Focal </a:t>
            </a:r>
            <a:r>
              <a:rPr lang="en-US" b="1" dirty="0" smtClean="0"/>
              <a:t>Neuropathy.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2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Peripheral Neuropathy: </a:t>
            </a:r>
            <a:endParaRPr lang="en-US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peripheral nerves 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composed of sensory, motor, and autonomic elements.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Diseases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 affect the cell body of a neuron or its peripheral processes, namely the axons or the encasing myelin sheaths.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peripheral nerves are mixed and contain sensory and motor as well as autonomic fibers. Thus, peripheral neuropathies can impair sensory, motor, or autonomic function, either singly or in combination. 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0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MONONEURITIS SIMPLEX</a:t>
            </a:r>
            <a:endParaRPr lang="en-US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This term signifies involvement of a single peripheral nerve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MONONEURITIS MULTIPLEX</a:t>
            </a:r>
            <a:endParaRPr lang="en-US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Several individual nerves are affected, usually at random and noncontiguous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POLYNEUROPATHY</a:t>
            </a:r>
            <a:endParaRPr lang="en-US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term “polyneuropathy” denotes a disorder in which the function of numerous peripheral nerves is affected at the same time. This leads to a predominantly distal and symmetric deficit, with loss of tendon reflexes except when small fibers are selectively involved.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1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Approach to Neuropathic Disorders</a:t>
            </a:r>
            <a:endParaRPr lang="en-US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 it Motor, sensory, autonomic, or combinations?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 it focal, symmetrical or asymmetrical?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 it Acute (days to 4 weeks), Subacute (4 to 8 weeks) or Chronic (&gt;8 weeks)?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 there evidence for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hereditary neuropathy (family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history)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Are there any associated medical conditions (DM, cancer, autoimmune, connective tissue)?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Drug history. 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15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8" r="7875" b="2218"/>
          <a:stretch/>
        </p:blipFill>
        <p:spPr bwMode="auto">
          <a:xfrm>
            <a:off x="762000" y="304800"/>
            <a:ext cx="7620000" cy="6172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621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Causes of peripheral neuropathy</a:t>
            </a:r>
            <a:endParaRPr lang="en-US" sz="4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Idiopathic inflammatory neuropathies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Acute idiopathic polyneuropathy (Guillain-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Barré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syndrome)</a:t>
            </a: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Chronic inflammatory demyelinating polyneuropathy.(CIDP)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Metabolic and nutritional neuropathies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Diabetes</a:t>
            </a:r>
          </a:p>
          <a:p>
            <a:pPr marL="0" lv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Hypothyroidism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Vitamin B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deficiency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Infective and granulomatous neuropathies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AIDS, leprosy, diphtheria, sarcoidosis and sepsis.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Vasculitis neuropathies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Polyarteritis nodosa</a:t>
            </a: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Rheumatoid arthritis</a:t>
            </a: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SLE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Neoplastic and paraproteinemic neuropathies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Compression and infiltration by tumor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Paraneoplastic syndromes</a:t>
            </a:r>
          </a:p>
        </p:txBody>
      </p:sp>
    </p:spTree>
    <p:extLst>
      <p:ext uri="{BB962C8B-B14F-4D97-AF65-F5344CB8AC3E}">
        <p14:creationId xmlns:p14="http://schemas.microsoft.com/office/powerpoint/2010/main" val="254466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b="1" dirty="0">
                <a:solidFill>
                  <a:srgbClr val="FF0000"/>
                </a:solidFill>
              </a:rPr>
              <a:t>Drug ,alcohol and toxin induced neuropathies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/>
              <a:t>Examples of drugs</a:t>
            </a:r>
            <a:endParaRPr lang="en-US" dirty="0"/>
          </a:p>
          <a:p>
            <a:pPr lvl="0"/>
            <a:r>
              <a:rPr lang="en-US" dirty="0"/>
              <a:t>Pyridoxine</a:t>
            </a:r>
          </a:p>
          <a:p>
            <a:pPr lvl="0"/>
            <a:r>
              <a:rPr lang="en-US" dirty="0"/>
              <a:t>Metronidazole</a:t>
            </a:r>
          </a:p>
          <a:p>
            <a:pPr lvl="0"/>
            <a:r>
              <a:rPr lang="en-US" dirty="0"/>
              <a:t>Dapsone</a:t>
            </a:r>
          </a:p>
          <a:p>
            <a:pPr lvl="0"/>
            <a:r>
              <a:rPr lang="en-US" dirty="0"/>
              <a:t>Isoniazid</a:t>
            </a:r>
          </a:p>
          <a:p>
            <a:pPr marL="0" indent="0">
              <a:buNone/>
            </a:pPr>
            <a:r>
              <a:rPr lang="en-US" dirty="0"/>
              <a:t>Example of toxin: </a:t>
            </a:r>
          </a:p>
          <a:p>
            <a:r>
              <a:rPr lang="en-US" dirty="0"/>
              <a:t>Organophosphates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Heavy </a:t>
            </a:r>
            <a:r>
              <a:rPr lang="en-US" b="1" dirty="0">
                <a:solidFill>
                  <a:srgbClr val="FF0000"/>
                </a:solidFill>
              </a:rPr>
              <a:t>metal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Lead, Thallium, arsenic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Hereditary </a:t>
            </a:r>
            <a:r>
              <a:rPr lang="en-US" b="1" dirty="0">
                <a:solidFill>
                  <a:srgbClr val="FF0000"/>
                </a:solidFill>
              </a:rPr>
              <a:t>neuropathies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Friedreich ataxia, CMT (Charcot-Marie-Tooth</a:t>
            </a:r>
            <a:r>
              <a:rPr lang="en-US" dirty="0" smtClean="0"/>
              <a:t>).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compressive </a:t>
            </a:r>
            <a:r>
              <a:rPr lang="en-US" b="1" dirty="0">
                <a:solidFill>
                  <a:srgbClr val="FF0000"/>
                </a:solidFill>
              </a:rPr>
              <a:t>neuropathy: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E.g.: carpel tunnel syndrome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2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r>
              <a:rPr lang="en-US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IDIOPATHIC INFLAMMATORY NEUROPATHIES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Acute Idiopathic Polyneuropathy (Guillain-</a:t>
            </a:r>
            <a:r>
              <a:rPr 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Barré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Syndrome)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GBS is an acute or subacute polyneuropathy that can follow minor infective illnesses, ,vaccination ,surgical procedures, or may occur without obvious precipitants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Clinical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epidemiologic evidence suggests an association with preceding infection such as Campylobacter jejuni, Cytomegalovirus , Mycoplasma pneumonia, Epstein–Barr virus etc..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precise cause is unclear, but it appears to have an immunologic basis. Both demyelinating and axonal forms have been recognized, with distinctive clinical and electrophysiological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features,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demyelinated form is more common.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51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Diagnostic criteria for Guillain-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Barré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syndrome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Required for diagnosis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Progressive weakness of more than one limb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Distal areflexia with proximal areflexia or hyporeflexia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Supportive of diagnosis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Progression for up to 4 weeks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Recovery beginning within 4 weeks after progression stops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Relatively symmetric deficits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Mild sensory involvement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Cranial nerve (especially VII) involvement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Autonomic dysfunction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No fever at onset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Increased CSF protein after 1 weeks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CSF white blood cell count ≤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10/mL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Nerve conduction study show slowing or block by several weeks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730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9</cp:revision>
  <dcterms:created xsi:type="dcterms:W3CDTF">2006-08-16T00:00:00Z</dcterms:created>
  <dcterms:modified xsi:type="dcterms:W3CDTF">2019-04-29T19:06:52Z</dcterms:modified>
</cp:coreProperties>
</file>