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6464-F534-4F13-8413-5ECF0C51113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5330-1471-47C2-A6EB-7C44C5AA8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1.wav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2.wav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3.wav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4.wav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5.wav" /><Relationship Id="rId5" Type="http://schemas.openxmlformats.org/officeDocument/2006/relationships/image" Target="../media/image6.pn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6.wav" /><Relationship Id="rId5" Type="http://schemas.openxmlformats.org/officeDocument/2006/relationships/image" Target="../media/image6.pn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slideLayout" Target="../slideLayouts/slideLayout2.xml" /><Relationship Id="rId1" Type="http://schemas.openxmlformats.org/officeDocument/2006/relationships/audio" Target="../media/audio7.wav" /><Relationship Id="rId5" Type="http://schemas.openxmlformats.org/officeDocument/2006/relationships/image" Target="../media/image6.pn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Cataract_FeatImage_2-550x3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~PP2588.WAV">
            <a:hlinkClick r:id="" action="ppaction://media"/>
          </p:cNvPr>
          <p:cNvPicPr>
            <a:picLocks noRot="1" noChangeAspect="1"/>
          </p:cNvPicPr>
          <p:nvPr>
            <a:wavAudioFile r:embed="rId1" name="~PP258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 descr="pharmaceuticals-13-00015-g0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~PP1487.WAV">
            <a:hlinkClick r:id="" action="ppaction://media"/>
          </p:cNvPr>
          <p:cNvPicPr>
            <a:picLocks noRot="1" noChangeAspect="1"/>
          </p:cNvPicPr>
          <p:nvPr>
            <a:wavAudioFile r:embed="rId1" name="~PP148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Blackadder ITC" pitchFamily="82" charset="0"/>
              </a:rPr>
              <a:t>Senile Cataract (Age-Related Cataract)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عنصر نائب للمحتوى 3" descr="catarac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219200"/>
            <a:ext cx="4421266" cy="5426849"/>
          </a:xfrm>
        </p:spPr>
      </p:pic>
      <p:pic>
        <p:nvPicPr>
          <p:cNvPr id="5" name="~PP1962.WAV">
            <a:hlinkClick r:id="" action="ppaction://media"/>
          </p:cNvPr>
          <p:cNvPicPr>
            <a:picLocks noRot="1" noChangeAspect="1"/>
          </p:cNvPicPr>
          <p:nvPr>
            <a:wavAudioFile r:embed="rId1" name="~PP196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3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lackadder ITC" pitchFamily="82" charset="0"/>
              </a:rPr>
              <a:t>Did you know types of senile Cataracts?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lackadder ITC" pitchFamily="82" charset="0"/>
              </a:rPr>
            </a:br>
            <a:endParaRPr lang="en-US" sz="3600" b="1" dirty="0">
              <a:solidFill>
                <a:schemeClr val="accent2">
                  <a:lumMod val="75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4" name="عنصر نائب للمحتوى 3" descr="46483160_2323262211036855_7243909571058597888_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732915"/>
            <a:ext cx="9143999" cy="5125085"/>
          </a:xfrm>
        </p:spPr>
      </p:pic>
      <p:pic>
        <p:nvPicPr>
          <p:cNvPr id="5" name="~PP1701.WAV">
            <a:hlinkClick r:id="" action="ppaction://media"/>
          </p:cNvPr>
          <p:cNvPicPr>
            <a:picLocks noRot="1" noChangeAspect="1"/>
          </p:cNvPicPr>
          <p:nvPr>
            <a:wavAudioFile r:embed="rId1" name="~PP170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5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lackadder ITC" pitchFamily="82" charset="0"/>
              </a:rPr>
              <a:t>Nuclear cataract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76400"/>
            <a:ext cx="4343400" cy="4525963"/>
          </a:xfrm>
        </p:spPr>
      </p:pic>
      <p:pic>
        <p:nvPicPr>
          <p:cNvPr id="1026" name="Picture 2" descr="C:\Users\Doctor\Desktop\slide senile cataract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</p:spPr>
      </p:pic>
      <p:pic>
        <p:nvPicPr>
          <p:cNvPr id="5" name="~PP2324.WAV">
            <a:hlinkClick r:id="" action="ppaction://media"/>
          </p:cNvPr>
          <p:cNvPicPr>
            <a:picLocks noRot="1" noChangeAspect="1"/>
          </p:cNvPicPr>
          <p:nvPr>
            <a:wavAudioFile r:embed="rId1" name="~PP232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Cortical cataract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عنصر نائب للمحتوى 3" descr="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4648200" cy="5257800"/>
          </a:xfrm>
        </p:spPr>
      </p:pic>
      <p:pic>
        <p:nvPicPr>
          <p:cNvPr id="2050" name="Picture 2" descr="C:\Users\Doctor\Desktop\slide senile cataract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371600"/>
            <a:ext cx="4953000" cy="5486400"/>
          </a:xfrm>
          <a:prstGeom prst="rect">
            <a:avLst/>
          </a:prstGeom>
          <a:noFill/>
        </p:spPr>
      </p:pic>
      <p:pic>
        <p:nvPicPr>
          <p:cNvPr id="5" name="~PP346.WAV">
            <a:hlinkClick r:id="" action="ppaction://media"/>
          </p:cNvPr>
          <p:cNvPicPr>
            <a:picLocks noRot="1" noChangeAspect="1"/>
          </p:cNvPicPr>
          <p:nvPr>
            <a:wavAudioFile r:embed="rId1" name="~PP346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lackadder ITC" pitchFamily="82" charset="0"/>
              </a:rPr>
              <a:t>Posterior </a:t>
            </a:r>
            <a:r>
              <a:rPr lang="en-US" b="1" dirty="0" err="1">
                <a:solidFill>
                  <a:srgbClr val="FF0000"/>
                </a:solidFill>
                <a:latin typeface="Blackadder ITC" pitchFamily="82" charset="0"/>
              </a:rPr>
              <a:t>Subcapsular</a:t>
            </a:r>
            <a:r>
              <a:rPr lang="en-US" b="1" dirty="0">
                <a:solidFill>
                  <a:srgbClr val="FF0000"/>
                </a:solidFill>
                <a:latin typeface="Blackadder ITC" pitchFamily="82" charset="0"/>
              </a:rPr>
              <a:t> Cataract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عنصر نائب للمحتوى 3" descr="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4572000" cy="5257800"/>
          </a:xfrm>
        </p:spPr>
      </p:pic>
      <p:pic>
        <p:nvPicPr>
          <p:cNvPr id="3074" name="Picture 2" descr="C:\Users\Doctor\Desktop\slide senile cataract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143000"/>
            <a:ext cx="5029200" cy="5715000"/>
          </a:xfrm>
          <a:prstGeom prst="rect">
            <a:avLst/>
          </a:prstGeom>
          <a:noFill/>
        </p:spPr>
      </p:pic>
      <p:pic>
        <p:nvPicPr>
          <p:cNvPr id="5" name="~PP1051.WAV">
            <a:hlinkClick r:id="" action="ppaction://media"/>
          </p:cNvPr>
          <p:cNvPicPr>
            <a:picLocks noRot="1" noChangeAspect="1"/>
          </p:cNvPicPr>
          <p:nvPr>
            <a:wavAudioFile r:embed="rId1" name="~PP1051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عرض على الشاشة (4:3)</PresentationFormat>
  <Paragraphs>5</Paragraphs>
  <Slides>7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عرض تقديمي في PowerPoint</vt:lpstr>
      <vt:lpstr>عرض تقديمي في PowerPoint</vt:lpstr>
      <vt:lpstr>Senile Cataract (Age-Related Cataract) </vt:lpstr>
      <vt:lpstr>Did you know types of senile Cataracts? </vt:lpstr>
      <vt:lpstr>Nuclear cataract </vt:lpstr>
      <vt:lpstr>Cortical cataract </vt:lpstr>
      <vt:lpstr>Posterior Subcapsular Cataract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Senile Cataract (Age-Related Cataract)</dc:title>
  <dc:creator>Windows User</dc:creator>
  <cp:lastModifiedBy>alikareemalsalhi@gmail.com</cp:lastModifiedBy>
  <cp:revision>12</cp:revision>
  <dcterms:created xsi:type="dcterms:W3CDTF">2020-04-09T12:59:36Z</dcterms:created>
  <dcterms:modified xsi:type="dcterms:W3CDTF">2020-04-09T19:43:38Z</dcterms:modified>
</cp:coreProperties>
</file>