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image1.jpeg" ContentType="image/jpeg"/>
  <Override PartName="/ppt/media/media2.m4a" ContentType="audio/unknown"/>
  <Override PartName="/ppt/media/media3.m4a" ContentType="audio/unknown"/>
  <Override PartName="/ppt/media/image2.jpeg" ContentType="image/jpeg"/>
  <Override PartName="/ppt/media/media4.m4a" ContentType="audio/unknown"/>
  <Override PartName="/ppt/media/image3.jpeg" ContentType="image/jpeg"/>
  <Override PartName="/ppt/media/image4.jpeg" ContentType="image/jpeg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image5.jpeg" ContentType="image/jpeg"/>
  <Override PartName="/ppt/media/media10.m4a" ContentType="audio/unknown"/>
  <Override PartName="/ppt/media/media11.m4a" ContentType="audio/unknown"/>
  <Override PartName="/ppt/media/media12.m4a" ContentType="audio/unknown"/>
  <Override PartName="/ppt/media/image6.jpeg" ContentType="image/jpeg"/>
  <Override PartName="/ppt/media/media13.m4a" ContentType="audio/unknown"/>
  <Override PartName="/ppt/media/image7.jpeg" ContentType="image/jpeg"/>
  <Override PartName="/ppt/media/media14.m4a" ContentType="audio/unknown"/>
  <Override PartName="/ppt/media/image8.jpeg" ContentType="image/jpeg"/>
  <Override PartName="/ppt/media/media15.m4a" ContentType="audio/unknown"/>
  <Override PartName="/ppt/media/media16.m4a" ContentType="audio/unknown"/>
  <Override PartName="/ppt/media/image9.jpeg" ContentType="image/jpeg"/>
  <Override PartName="/ppt/media/image10.jpeg" ContentType="image/jpeg"/>
  <Override PartName="/ppt/media/media17.m4a" ContentType="audio/unknown"/>
  <Override PartName="/ppt/media/media18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1pPr>
    <a:lvl2pPr marL="0" marR="0" indent="4572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2pPr>
    <a:lvl3pPr marL="0" marR="0" indent="9144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3pPr>
    <a:lvl4pPr marL="0" marR="0" indent="13716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4pPr>
    <a:lvl5pPr marL="0" marR="0" indent="18288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5pPr>
    <a:lvl6pPr marL="0" marR="0" indent="22860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6pPr>
    <a:lvl7pPr marL="0" marR="0" indent="27432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7pPr>
    <a:lvl8pPr marL="0" marR="0" indent="32004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8pPr>
    <a:lvl9pPr marL="0" marR="0" indent="36576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BE1"/>
          </a:solidFill>
        </a:fill>
      </a:tcStyle>
    </a:wholeTbl>
    <a:band2H>
      <a:tcTxStyle b="def" i="def"/>
      <a:tcStyle>
        <a:tcBdr/>
        <a:fill>
          <a:solidFill>
            <a:srgbClr val="E7EEF0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9CCCC"/>
          </a:solidFill>
        </a:fill>
      </a:tcStyle>
    </a:wholeTbl>
    <a:band2H>
      <a:tcTxStyle b="def" i="def"/>
      <a:tcStyle>
        <a:tcBdr/>
        <a:fill>
          <a:solidFill>
            <a:srgbClr val="F4E7E7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D0DA"/>
          </a:solidFill>
        </a:fill>
      </a:tcStyle>
    </a:wholeTbl>
    <a:band2H>
      <a:tcTxStyle b="def" i="def"/>
      <a:tcStyle>
        <a:tcBdr/>
        <a:fill>
          <a:solidFill>
            <a:srgbClr val="E8E9ED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9" name="Shape 2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latinLnBrk="0">
      <a:defRPr sz="1200">
        <a:latin typeface="+mn-lt"/>
        <a:ea typeface="+mn-ea"/>
        <a:cs typeface="+mn-cs"/>
        <a:sym typeface="Calibri"/>
      </a:defRPr>
    </a:lvl1pPr>
    <a:lvl2pPr indent="228600" algn="r" latinLnBrk="0">
      <a:defRPr sz="1200">
        <a:latin typeface="+mn-lt"/>
        <a:ea typeface="+mn-ea"/>
        <a:cs typeface="+mn-cs"/>
        <a:sym typeface="Calibri"/>
      </a:defRPr>
    </a:lvl2pPr>
    <a:lvl3pPr indent="457200" algn="r" latinLnBrk="0">
      <a:defRPr sz="1200">
        <a:latin typeface="+mn-lt"/>
        <a:ea typeface="+mn-ea"/>
        <a:cs typeface="+mn-cs"/>
        <a:sym typeface="Calibri"/>
      </a:defRPr>
    </a:lvl3pPr>
    <a:lvl4pPr indent="685800" algn="r" latinLnBrk="0">
      <a:defRPr sz="1200">
        <a:latin typeface="+mn-lt"/>
        <a:ea typeface="+mn-ea"/>
        <a:cs typeface="+mn-cs"/>
        <a:sym typeface="Calibri"/>
      </a:defRPr>
    </a:lvl4pPr>
    <a:lvl5pPr indent="914400" algn="r" latinLnBrk="0">
      <a:defRPr sz="1200">
        <a:latin typeface="+mn-lt"/>
        <a:ea typeface="+mn-ea"/>
        <a:cs typeface="+mn-cs"/>
        <a:sym typeface="Calibri"/>
      </a:defRPr>
    </a:lvl5pPr>
    <a:lvl6pPr indent="1143000" algn="r" latinLnBrk="0">
      <a:defRPr sz="1200">
        <a:latin typeface="+mn-lt"/>
        <a:ea typeface="+mn-ea"/>
        <a:cs typeface="+mn-cs"/>
        <a:sym typeface="Calibri"/>
      </a:defRPr>
    </a:lvl6pPr>
    <a:lvl7pPr indent="1371600" algn="r" latinLnBrk="0">
      <a:defRPr sz="1200">
        <a:latin typeface="+mn-lt"/>
        <a:ea typeface="+mn-ea"/>
        <a:cs typeface="+mn-cs"/>
        <a:sym typeface="Calibri"/>
      </a:defRPr>
    </a:lvl7pPr>
    <a:lvl8pPr indent="1600200" algn="r" latinLnBrk="0">
      <a:defRPr sz="1200">
        <a:latin typeface="+mn-lt"/>
        <a:ea typeface="+mn-ea"/>
        <a:cs typeface="+mn-cs"/>
        <a:sym typeface="Calibri"/>
      </a:defRPr>
    </a:lvl8pPr>
    <a:lvl9pPr indent="1828800" algn="r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Text"/>
          <p:cNvSpPr txBox="1"/>
          <p:nvPr>
            <p:ph type="title"/>
          </p:nvPr>
        </p:nvSpPr>
        <p:spPr>
          <a:xfrm>
            <a:off x="1432560" y="359897"/>
            <a:ext cx="7406641" cy="1472185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7" name="Body Level One…"/>
          <p:cNvSpPr txBox="1"/>
          <p:nvPr>
            <p:ph type="body" sz="half" idx="1"/>
          </p:nvPr>
        </p:nvSpPr>
        <p:spPr>
          <a:xfrm>
            <a:off x="1432560" y="1850064"/>
            <a:ext cx="7406641" cy="1752601"/>
          </a:xfrm>
          <a:prstGeom prst="rect">
            <a:avLst/>
          </a:prstGeom>
        </p:spPr>
        <p:txBody>
          <a:bodyPr lIns="0" tIns="0" rIns="0" bIns="0"/>
          <a:lstStyle>
            <a:lvl1pPr marL="0" indent="27432" algn="l">
              <a:buClrTx/>
              <a:buSzTx/>
              <a:buNone/>
              <a:defRPr sz="2600">
                <a:solidFill>
                  <a:srgbClr val="351209"/>
                </a:solidFill>
              </a:defRPr>
            </a:lvl1pPr>
            <a:lvl2pPr marL="0" indent="457200" algn="l">
              <a:buClrTx/>
              <a:buSzTx/>
              <a:buNone/>
              <a:defRPr sz="2600">
                <a:solidFill>
                  <a:srgbClr val="351209"/>
                </a:solidFill>
              </a:defRPr>
            </a:lvl2pPr>
            <a:lvl3pPr marL="0" indent="914400" algn="l">
              <a:buClrTx/>
              <a:buSzTx/>
              <a:buNone/>
              <a:defRPr sz="2600">
                <a:solidFill>
                  <a:srgbClr val="351209"/>
                </a:solidFill>
              </a:defRPr>
            </a:lvl3pPr>
            <a:lvl4pPr marL="0" indent="1371600" algn="l">
              <a:buClrTx/>
              <a:buSzTx/>
              <a:buNone/>
              <a:defRPr sz="2600">
                <a:solidFill>
                  <a:srgbClr val="351209"/>
                </a:solidFill>
              </a:defRPr>
            </a:lvl4pPr>
            <a:lvl5pPr marL="0" indent="1828800" algn="l">
              <a:buClrTx/>
              <a:buSzTx/>
              <a:buNone/>
              <a:defRPr sz="2600">
                <a:solidFill>
                  <a:srgbClr val="35120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شكل بيضاوي 7"/>
          <p:cNvSpPr/>
          <p:nvPr/>
        </p:nvSpPr>
        <p:spPr>
          <a:xfrm>
            <a:off x="921433" y="1413801"/>
            <a:ext cx="210312" cy="210313"/>
          </a:xfrm>
          <a:prstGeom prst="ellipse">
            <a:avLst/>
          </a:prstGeom>
          <a:gradFill>
            <a:gsLst>
              <a:gs pos="0">
                <a:srgbClr val="D9F4FF">
                  <a:alpha val="95000"/>
                </a:srgbClr>
              </a:gs>
              <a:gs pos="50000">
                <a:srgbClr val="C1E3F1">
                  <a:alpha val="90000"/>
                </a:srgbClr>
              </a:gs>
              <a:gs pos="95000">
                <a:srgbClr val="66C8E9">
                  <a:alpha val="88000"/>
                </a:srgbClr>
              </a:gs>
              <a:gs pos="100000">
                <a:srgbClr val="00AAD5">
                  <a:alpha val="85000"/>
                </a:srgbClr>
              </a:gs>
            </a:gsLst>
            <a:path path="circle">
              <a:fillToRect l="37721" t="-19636" r="62278" b="119636"/>
            </a:path>
          </a:gradFill>
          <a:ln w="3175" cap="rnd">
            <a:solidFill>
              <a:srgbClr val="308DA4">
                <a:alpha val="60000"/>
              </a:srgbClr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19" name="شكل بيضاوي 8"/>
          <p:cNvSpPr/>
          <p:nvPr/>
        </p:nvSpPr>
        <p:spPr>
          <a:xfrm>
            <a:off x="1157175" y="1345015"/>
            <a:ext cx="64009" cy="64009"/>
          </a:xfrm>
          <a:prstGeom prst="ellipse">
            <a:avLst/>
          </a:prstGeom>
          <a:ln w="12700" cap="rnd">
            <a:solidFill>
              <a:srgbClr val="317F93">
                <a:alpha val="60000"/>
              </a:srgbClr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/>
          <p:nvPr>
            <p:ph type="title"/>
          </p:nvPr>
        </p:nvSpPr>
        <p:spPr>
          <a:xfrm>
            <a:off x="1432560" y="359897"/>
            <a:ext cx="7406641" cy="1472185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half" idx="1"/>
          </p:nvPr>
        </p:nvSpPr>
        <p:spPr>
          <a:xfrm>
            <a:off x="1432560" y="1850064"/>
            <a:ext cx="7406641" cy="1752601"/>
          </a:xfrm>
          <a:prstGeom prst="rect">
            <a:avLst/>
          </a:prstGeom>
        </p:spPr>
        <p:txBody>
          <a:bodyPr lIns="0" tIns="0" rIns="0" bIns="0"/>
          <a:lstStyle>
            <a:lvl1pPr marL="0" indent="27432" algn="l">
              <a:buClrTx/>
              <a:buSzTx/>
              <a:buNone/>
              <a:defRPr sz="2600">
                <a:solidFill>
                  <a:srgbClr val="351209"/>
                </a:solidFill>
              </a:defRPr>
            </a:lvl1pPr>
            <a:lvl2pPr marL="0" indent="457200" algn="l">
              <a:buClrTx/>
              <a:buSzTx/>
              <a:buNone/>
              <a:defRPr sz="2600">
                <a:solidFill>
                  <a:srgbClr val="351209"/>
                </a:solidFill>
              </a:defRPr>
            </a:lvl2pPr>
            <a:lvl3pPr marL="0" indent="914400" algn="l">
              <a:buClrTx/>
              <a:buSzTx/>
              <a:buNone/>
              <a:defRPr sz="2600">
                <a:solidFill>
                  <a:srgbClr val="351209"/>
                </a:solidFill>
              </a:defRPr>
            </a:lvl3pPr>
            <a:lvl4pPr marL="0" indent="1371600" algn="l">
              <a:buClrTx/>
              <a:buSzTx/>
              <a:buNone/>
              <a:defRPr sz="2600">
                <a:solidFill>
                  <a:srgbClr val="351209"/>
                </a:solidFill>
              </a:defRPr>
            </a:lvl4pPr>
            <a:lvl5pPr marL="0" indent="1828800" algn="l">
              <a:buClrTx/>
              <a:buSzTx/>
              <a:buNone/>
              <a:defRPr sz="2600">
                <a:solidFill>
                  <a:srgbClr val="35120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شكل بيضاوي 7"/>
          <p:cNvSpPr/>
          <p:nvPr/>
        </p:nvSpPr>
        <p:spPr>
          <a:xfrm>
            <a:off x="921433" y="1413801"/>
            <a:ext cx="210312" cy="210313"/>
          </a:xfrm>
          <a:prstGeom prst="ellipse">
            <a:avLst/>
          </a:prstGeom>
          <a:gradFill>
            <a:gsLst>
              <a:gs pos="0">
                <a:srgbClr val="D9F4FF">
                  <a:alpha val="95000"/>
                </a:srgbClr>
              </a:gs>
              <a:gs pos="50000">
                <a:srgbClr val="C1E3F1">
                  <a:alpha val="90000"/>
                </a:srgbClr>
              </a:gs>
              <a:gs pos="95000">
                <a:srgbClr val="66C8E9">
                  <a:alpha val="88000"/>
                </a:srgbClr>
              </a:gs>
              <a:gs pos="100000">
                <a:srgbClr val="00AAD5">
                  <a:alpha val="85000"/>
                </a:srgbClr>
              </a:gs>
            </a:gsLst>
            <a:path path="circle">
              <a:fillToRect l="37721" t="-19636" r="62278" b="119636"/>
            </a:path>
          </a:gradFill>
          <a:ln w="3175" cap="rnd">
            <a:solidFill>
              <a:srgbClr val="308DA4">
                <a:alpha val="60000"/>
              </a:srgbClr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110" name="شكل بيضاوي 8"/>
          <p:cNvSpPr/>
          <p:nvPr/>
        </p:nvSpPr>
        <p:spPr>
          <a:xfrm>
            <a:off x="1157175" y="1345015"/>
            <a:ext cx="64009" cy="64009"/>
          </a:xfrm>
          <a:prstGeom prst="ellipse">
            <a:avLst/>
          </a:prstGeom>
          <a:ln w="12700" cap="rnd">
            <a:solidFill>
              <a:srgbClr val="317F93">
                <a:alpha val="60000"/>
              </a:srgbClr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مستطيل 6"/>
          <p:cNvSpPr/>
          <p:nvPr/>
        </p:nvSpPr>
        <p:spPr>
          <a:xfrm>
            <a:off x="2282889" y="-54"/>
            <a:ext cx="6858001" cy="68580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8" name="Title Text"/>
          <p:cNvSpPr txBox="1"/>
          <p:nvPr>
            <p:ph type="title"/>
          </p:nvPr>
        </p:nvSpPr>
        <p:spPr>
          <a:xfrm>
            <a:off x="2578392" y="2600325"/>
            <a:ext cx="6400801" cy="22860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4500"/>
              </a:lnSpc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sz="quarter" idx="1"/>
          </p:nvPr>
        </p:nvSpPr>
        <p:spPr>
          <a:xfrm>
            <a:off x="2578392" y="1066800"/>
            <a:ext cx="6400801" cy="1509713"/>
          </a:xfrm>
          <a:prstGeom prst="rect">
            <a:avLst/>
          </a:prstGeom>
        </p:spPr>
        <p:txBody>
          <a:bodyPr anchor="b"/>
          <a:lstStyle>
            <a:lvl1pPr marL="0" indent="18288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1pPr>
            <a:lvl2pPr marL="0" indent="402336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2pPr>
            <a:lvl3pPr marL="0" indent="658367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3pPr>
            <a:lvl4pPr marL="0" indent="923544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4pPr>
            <a:lvl5pPr marL="0" indent="1115567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مستطيل 9"/>
          <p:cNvSpPr/>
          <p:nvPr/>
        </p:nvSpPr>
        <p:spPr>
          <a:xfrm>
            <a:off x="2286000" y="0"/>
            <a:ext cx="76200" cy="68580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38000" dir="10800000">
              <a:srgbClr val="706B6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" name="شكل بيضاوي 7"/>
          <p:cNvSpPr/>
          <p:nvPr/>
        </p:nvSpPr>
        <p:spPr>
          <a:xfrm>
            <a:off x="2172321" y="2814655"/>
            <a:ext cx="210313" cy="210313"/>
          </a:xfrm>
          <a:prstGeom prst="ellipse">
            <a:avLst/>
          </a:prstGeom>
          <a:gradFill>
            <a:gsLst>
              <a:gs pos="0">
                <a:srgbClr val="D9F4FF">
                  <a:alpha val="95000"/>
                </a:srgbClr>
              </a:gs>
              <a:gs pos="50000">
                <a:srgbClr val="C1E3F1">
                  <a:alpha val="90000"/>
                </a:srgbClr>
              </a:gs>
              <a:gs pos="95000">
                <a:srgbClr val="66C8E9">
                  <a:alpha val="88000"/>
                </a:srgbClr>
              </a:gs>
              <a:gs pos="100000">
                <a:srgbClr val="00AAD5">
                  <a:alpha val="85000"/>
                </a:srgbClr>
              </a:gs>
            </a:gsLst>
            <a:path path="circle">
              <a:fillToRect l="37721" t="-19636" r="62278" b="119636"/>
            </a:path>
          </a:gradFill>
          <a:ln w="3175" cap="rnd">
            <a:solidFill>
              <a:srgbClr val="308DA4">
                <a:alpha val="60000"/>
              </a:srgbClr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132" name="شكل بيضاوي 8"/>
          <p:cNvSpPr/>
          <p:nvPr/>
        </p:nvSpPr>
        <p:spPr>
          <a:xfrm>
            <a:off x="2408064" y="2745869"/>
            <a:ext cx="64009" cy="64009"/>
          </a:xfrm>
          <a:prstGeom prst="ellipse">
            <a:avLst/>
          </a:prstGeom>
          <a:ln w="12700" cap="rnd">
            <a:solidFill>
              <a:srgbClr val="317F93">
                <a:alpha val="60000"/>
              </a:srgbClr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1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Text"/>
          <p:cNvSpPr txBox="1"/>
          <p:nvPr>
            <p:ph type="title"/>
          </p:nvPr>
        </p:nvSpPr>
        <p:spPr>
          <a:xfrm>
            <a:off x="1435608" y="274320"/>
            <a:ext cx="7498081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1" name="Body Level One…"/>
          <p:cNvSpPr txBox="1"/>
          <p:nvPr>
            <p:ph type="body" sz="half" idx="1"/>
          </p:nvPr>
        </p:nvSpPr>
        <p:spPr>
          <a:xfrm>
            <a:off x="1435608" y="1524000"/>
            <a:ext cx="3657601" cy="466344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679704" indent="-277368">
              <a:defRPr sz="2800"/>
            </a:lvl2pPr>
            <a:lvl3pPr marL="978407" indent="-320039">
              <a:defRPr sz="2800"/>
            </a:lvl3pPr>
            <a:lvl4pPr marL="1193800" indent="-270255">
              <a:defRPr sz="2800"/>
            </a:lvl4pPr>
            <a:lvl5pPr marL="1400047" indent="-28448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457200" y="5160336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b="1" sz="4500"/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sz="quarter" idx="1"/>
          </p:nvPr>
        </p:nvSpPr>
        <p:spPr>
          <a:xfrm>
            <a:off x="457200" y="328278"/>
            <a:ext cx="4023360" cy="640081"/>
          </a:xfrm>
          <a:prstGeom prst="rect">
            <a:avLst/>
          </a:prstGeom>
          <a:solidFill>
            <a:srgbClr val="FFFFFF"/>
          </a:solidFill>
          <a:ln w="10795">
            <a:solidFill>
              <a:srgbClr val="FFFFFF"/>
            </a:solidFill>
            <a:miter lim="800000"/>
          </a:ln>
        </p:spPr>
        <p:txBody>
          <a:bodyPr anchor="ctr"/>
          <a:lstStyle>
            <a:lvl1pPr marL="0" indent="64007" algn="l">
              <a:spcBef>
                <a:spcPts val="100"/>
              </a:spcBef>
              <a:buClrTx/>
              <a:buSzTx/>
              <a:buNone/>
              <a:defRPr sz="1900"/>
            </a:lvl1pPr>
            <a:lvl2pPr marL="0" indent="402336" algn="l">
              <a:spcBef>
                <a:spcPts val="100"/>
              </a:spcBef>
              <a:buClrTx/>
              <a:buSzTx/>
              <a:buNone/>
              <a:defRPr sz="1900"/>
            </a:lvl2pPr>
            <a:lvl3pPr marL="0" indent="658367" algn="l">
              <a:spcBef>
                <a:spcPts val="100"/>
              </a:spcBef>
              <a:buClrTx/>
              <a:buSzTx/>
              <a:buNone/>
              <a:defRPr sz="1900"/>
            </a:lvl3pPr>
            <a:lvl4pPr marL="0" indent="923544" algn="l">
              <a:spcBef>
                <a:spcPts val="100"/>
              </a:spcBef>
              <a:buClrTx/>
              <a:buSzTx/>
              <a:buNone/>
              <a:defRPr sz="1900"/>
            </a:lvl4pPr>
            <a:lvl5pPr marL="0" indent="1115567" algn="l">
              <a:spcBef>
                <a:spcPts val="100"/>
              </a:spcBef>
              <a:buClrTx/>
              <a:buSzTx/>
              <a:buNone/>
              <a:defRPr sz="19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عنصر نائب للنص 3"/>
          <p:cNvSpPr/>
          <p:nvPr>
            <p:ph type="body" sz="quarter" idx="13"/>
          </p:nvPr>
        </p:nvSpPr>
        <p:spPr>
          <a:xfrm>
            <a:off x="4663440" y="328278"/>
            <a:ext cx="4023360" cy="640081"/>
          </a:xfrm>
          <a:prstGeom prst="rect">
            <a:avLst/>
          </a:prstGeom>
          <a:solidFill>
            <a:srgbClr val="FFFFFF"/>
          </a:solidFill>
          <a:ln w="10795">
            <a:solidFill>
              <a:srgbClr val="FFFFFF"/>
            </a:solidFill>
            <a:miter lim="800000"/>
          </a:ln>
        </p:spPr>
        <p:txBody>
          <a:bodyPr anchor="ctr"/>
          <a:lstStyle/>
          <a:p>
            <a:pPr marL="0" indent="64007" algn="l" rtl="0">
              <a:spcBef>
                <a:spcPts val="100"/>
              </a:spcBef>
              <a:buClrTx/>
              <a:buSzTx/>
              <a:buNone/>
              <a:defRPr sz="1900"/>
            </a:pP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/>
          <p:nvPr>
            <p:ph type="title"/>
          </p:nvPr>
        </p:nvSpPr>
        <p:spPr>
          <a:xfrm>
            <a:off x="1435608" y="274320"/>
            <a:ext cx="7498081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مستطيل 4"/>
          <p:cNvSpPr/>
          <p:nvPr/>
        </p:nvSpPr>
        <p:spPr>
          <a:xfrm>
            <a:off x="1014983" y="0"/>
            <a:ext cx="8129018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" name="مستطيل 5"/>
          <p:cNvSpPr/>
          <p:nvPr/>
        </p:nvSpPr>
        <p:spPr>
          <a:xfrm>
            <a:off x="1014983" y="-54"/>
            <a:ext cx="73153" cy="68580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38000" dir="10800000">
              <a:srgbClr val="706B6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457200" y="216777"/>
            <a:ext cx="3810000" cy="1162051"/>
          </a:xfrm>
          <a:prstGeom prst="rect">
            <a:avLst/>
          </a:prstGeom>
        </p:spPr>
        <p:txBody>
          <a:bodyPr anchor="b"/>
          <a:lstStyle>
            <a:lvl1pPr>
              <a:lnSpc>
                <a:spcPts val="2000"/>
              </a:lnSpc>
              <a:defRPr b="1" cap="all" sz="2200"/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457200" y="1406964"/>
            <a:ext cx="3810000" cy="698501"/>
          </a:xfrm>
          <a:prstGeom prst="rect">
            <a:avLst/>
          </a:prstGeom>
        </p:spPr>
        <p:txBody>
          <a:bodyPr/>
          <a:lstStyle>
            <a:lvl1pPr marL="0" indent="45719">
              <a:spcBef>
                <a:spcPts val="0"/>
              </a:spcBef>
              <a:buClrTx/>
              <a:buSzTx/>
              <a:buNone/>
              <a:defRPr sz="1400"/>
            </a:lvl1pPr>
            <a:lvl2pPr marL="0" indent="402336">
              <a:spcBef>
                <a:spcPts val="0"/>
              </a:spcBef>
              <a:buClrTx/>
              <a:buSzTx/>
              <a:buNone/>
              <a:defRPr sz="1400"/>
            </a:lvl2pPr>
            <a:lvl3pPr marL="0" indent="658367">
              <a:spcBef>
                <a:spcPts val="0"/>
              </a:spcBef>
              <a:buClrTx/>
              <a:buSzTx/>
              <a:buNone/>
              <a:defRPr sz="1400"/>
            </a:lvl3pPr>
            <a:lvl4pPr marL="0" indent="923544">
              <a:spcBef>
                <a:spcPts val="0"/>
              </a:spcBef>
              <a:buClrTx/>
              <a:buSzTx/>
              <a:buNone/>
              <a:defRPr sz="1400"/>
            </a:lvl4pPr>
            <a:lvl5pPr marL="0" indent="1115567">
              <a:spcBef>
                <a:spcPts val="0"/>
              </a:spcBef>
              <a:buClrTx/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xfrm>
            <a:off x="5886896" y="1066800"/>
            <a:ext cx="2743201" cy="1981200"/>
          </a:xfrm>
          <a:prstGeom prst="rect">
            <a:avLst/>
          </a:prstGeom>
        </p:spPr>
        <p:txBody>
          <a:bodyPr anchor="b"/>
          <a:lstStyle>
            <a:lvl1pPr>
              <a:defRPr b="1" sz="2100"/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86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50800" dist="185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marL="283463" indent="-283463" algn="l">
              <a:lnSpc>
                <a:spcPts val="3000"/>
              </a:lnSpc>
              <a:spcBef>
                <a:spcPts val="600"/>
              </a:spcBef>
              <a:defRPr sz="3200"/>
            </a:pPr>
          </a:p>
        </p:txBody>
      </p:sp>
      <p:sp>
        <p:nvSpPr>
          <p:cNvPr id="187" name="عنصر نائب للصورة 2"/>
          <p:cNvSpPr/>
          <p:nvPr>
            <p:ph type="pic" sz="half" idx="13"/>
          </p:nvPr>
        </p:nvSpPr>
        <p:spPr>
          <a:xfrm>
            <a:off x="838200" y="1143003"/>
            <a:ext cx="4419600" cy="351453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8" name="مخطط انسيابي: معالجة 8"/>
          <p:cNvSpPr/>
          <p:nvPr/>
        </p:nvSpPr>
        <p:spPr>
          <a:xfrm rot="19468671">
            <a:off x="396725" y="954340"/>
            <a:ext cx="685801" cy="204311"/>
          </a:xfrm>
          <a:prstGeom prst="rect">
            <a:avLst/>
          </a:prstGeom>
          <a:solidFill>
            <a:srgbClr val="FBFBFB">
              <a:alpha val="45098"/>
            </a:srgbClr>
          </a:solidFill>
          <a:ln w="6350" cap="rnd">
            <a:solidFill>
              <a:srgbClr val="FFFFFF"/>
            </a:solidFill>
          </a:ln>
          <a:effectLst>
            <a:outerShdw sx="100000" sy="100000" kx="0" ky="0" algn="b" rotWithShape="0" blurRad="25400" dist="25400" dir="3300000">
              <a:srgbClr val="EAD9B1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9" name="مخطط انسيابي: معالجة 9"/>
          <p:cNvSpPr/>
          <p:nvPr/>
        </p:nvSpPr>
        <p:spPr>
          <a:xfrm flipH="1" rot="2103354">
            <a:off x="5003667" y="936786"/>
            <a:ext cx="649225" cy="204311"/>
          </a:xfrm>
          <a:prstGeom prst="rect">
            <a:avLst/>
          </a:prstGeom>
          <a:solidFill>
            <a:srgbClr val="FBFBFB">
              <a:alpha val="45098"/>
            </a:srgbClr>
          </a:solidFill>
          <a:ln w="6350" cap="rnd">
            <a:solidFill>
              <a:srgbClr val="FFFFFF"/>
            </a:solidFill>
          </a:ln>
          <a:effectLst>
            <a:outerShdw sx="100000" sy="100000" kx="0" ky="0" algn="b" rotWithShape="0" blurRad="25400" dist="25400" dir="3300000">
              <a:srgbClr val="E7DEC9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0" name="Body Level One…"/>
          <p:cNvSpPr txBox="1"/>
          <p:nvPr>
            <p:ph type="body" sz="quarter" idx="1"/>
          </p:nvPr>
        </p:nvSpPr>
        <p:spPr>
          <a:xfrm>
            <a:off x="838200" y="4800600"/>
            <a:ext cx="4419600" cy="762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ClrTx/>
              <a:buSzTx/>
              <a:buNone/>
              <a:defRPr sz="1400">
                <a:solidFill>
                  <a:srgbClr val="777777"/>
                </a:solidFill>
              </a:defRPr>
            </a:lvl1pPr>
            <a:lvl2pPr marL="679704" indent="-277368" algn="l">
              <a:lnSpc>
                <a:spcPts val="1600"/>
              </a:lnSpc>
              <a:spcBef>
                <a:spcPts val="0"/>
              </a:spcBef>
              <a:buClrTx/>
              <a:defRPr sz="1400">
                <a:solidFill>
                  <a:srgbClr val="777777"/>
                </a:solidFill>
              </a:defRPr>
            </a:lvl2pPr>
            <a:lvl3pPr marL="978407" indent="-320039" algn="l">
              <a:lnSpc>
                <a:spcPts val="1600"/>
              </a:lnSpc>
              <a:spcBef>
                <a:spcPts val="0"/>
              </a:spcBef>
              <a:buClrTx/>
              <a:defRPr sz="1400">
                <a:solidFill>
                  <a:srgbClr val="777777"/>
                </a:solidFill>
              </a:defRPr>
            </a:lvl3pPr>
            <a:lvl4pPr marL="1193800" indent="-270255" algn="l">
              <a:lnSpc>
                <a:spcPts val="1600"/>
              </a:lnSpc>
              <a:spcBef>
                <a:spcPts val="0"/>
              </a:spcBef>
              <a:buClrTx/>
              <a:defRPr sz="1400">
                <a:solidFill>
                  <a:srgbClr val="777777"/>
                </a:solidFill>
              </a:defRPr>
            </a:lvl4pPr>
            <a:lvl5pPr marL="1400047" indent="-284480" algn="l">
              <a:lnSpc>
                <a:spcPts val="1600"/>
              </a:lnSpc>
              <a:spcBef>
                <a:spcPts val="0"/>
              </a:spcBef>
              <a:buClrTx/>
              <a:defRPr sz="1400">
                <a:solidFill>
                  <a:srgbClr val="777777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Text"/>
          <p:cNvSpPr txBox="1"/>
          <p:nvPr>
            <p:ph type="title"/>
          </p:nvPr>
        </p:nvSpPr>
        <p:spPr>
          <a:xfrm>
            <a:off x="1432560" y="359897"/>
            <a:ext cx="7406641" cy="1472185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99" name="Body Level One…"/>
          <p:cNvSpPr txBox="1"/>
          <p:nvPr>
            <p:ph type="body" sz="half" idx="1"/>
          </p:nvPr>
        </p:nvSpPr>
        <p:spPr>
          <a:xfrm>
            <a:off x="1432560" y="1850064"/>
            <a:ext cx="7406641" cy="1752601"/>
          </a:xfrm>
          <a:prstGeom prst="rect">
            <a:avLst/>
          </a:prstGeom>
        </p:spPr>
        <p:txBody>
          <a:bodyPr lIns="0" tIns="0" rIns="0" bIns="0"/>
          <a:lstStyle>
            <a:lvl1pPr marL="0" indent="27432" algn="l">
              <a:buClrTx/>
              <a:buSzTx/>
              <a:buNone/>
              <a:defRPr sz="2600">
                <a:solidFill>
                  <a:srgbClr val="351209"/>
                </a:solidFill>
              </a:defRPr>
            </a:lvl1pPr>
            <a:lvl2pPr marL="0" indent="457200" algn="l">
              <a:buClrTx/>
              <a:buSzTx/>
              <a:buNone/>
              <a:defRPr sz="2600">
                <a:solidFill>
                  <a:srgbClr val="351209"/>
                </a:solidFill>
              </a:defRPr>
            </a:lvl2pPr>
            <a:lvl3pPr marL="0" indent="914400" algn="l">
              <a:buClrTx/>
              <a:buSzTx/>
              <a:buNone/>
              <a:defRPr sz="2600">
                <a:solidFill>
                  <a:srgbClr val="351209"/>
                </a:solidFill>
              </a:defRPr>
            </a:lvl3pPr>
            <a:lvl4pPr marL="0" indent="1371600" algn="l">
              <a:buClrTx/>
              <a:buSzTx/>
              <a:buNone/>
              <a:defRPr sz="2600">
                <a:solidFill>
                  <a:srgbClr val="351209"/>
                </a:solidFill>
              </a:defRPr>
            </a:lvl4pPr>
            <a:lvl5pPr marL="0" indent="1828800" algn="l">
              <a:buClrTx/>
              <a:buSzTx/>
              <a:buNone/>
              <a:defRPr sz="2600">
                <a:solidFill>
                  <a:srgbClr val="35120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شكل بيضاوي 7"/>
          <p:cNvSpPr/>
          <p:nvPr/>
        </p:nvSpPr>
        <p:spPr>
          <a:xfrm>
            <a:off x="921433" y="1413801"/>
            <a:ext cx="210312" cy="210313"/>
          </a:xfrm>
          <a:prstGeom prst="ellipse">
            <a:avLst/>
          </a:prstGeom>
          <a:gradFill>
            <a:gsLst>
              <a:gs pos="0">
                <a:srgbClr val="D9F4FF">
                  <a:alpha val="95000"/>
                </a:srgbClr>
              </a:gs>
              <a:gs pos="50000">
                <a:srgbClr val="C1E3F1">
                  <a:alpha val="90000"/>
                </a:srgbClr>
              </a:gs>
              <a:gs pos="95000">
                <a:srgbClr val="66C8E9">
                  <a:alpha val="88000"/>
                </a:srgbClr>
              </a:gs>
              <a:gs pos="100000">
                <a:srgbClr val="00AAD5">
                  <a:alpha val="85000"/>
                </a:srgbClr>
              </a:gs>
            </a:gsLst>
            <a:path path="circle">
              <a:fillToRect l="37721" t="-19636" r="62278" b="119636"/>
            </a:path>
          </a:gradFill>
          <a:ln w="3175" cap="rnd">
            <a:solidFill>
              <a:srgbClr val="308DA4">
                <a:alpha val="60000"/>
              </a:srgbClr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201" name="شكل بيضاوي 8"/>
          <p:cNvSpPr/>
          <p:nvPr/>
        </p:nvSpPr>
        <p:spPr>
          <a:xfrm>
            <a:off x="1157175" y="1345015"/>
            <a:ext cx="64009" cy="64009"/>
          </a:xfrm>
          <a:prstGeom prst="ellipse">
            <a:avLst/>
          </a:prstGeom>
          <a:ln w="12700" cap="rnd">
            <a:solidFill>
              <a:srgbClr val="317F93">
                <a:alpha val="60000"/>
              </a:srgbClr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مستطيل 6"/>
          <p:cNvSpPr/>
          <p:nvPr/>
        </p:nvSpPr>
        <p:spPr>
          <a:xfrm>
            <a:off x="2282889" y="-54"/>
            <a:ext cx="6858001" cy="68580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9" name="Title Text"/>
          <p:cNvSpPr txBox="1"/>
          <p:nvPr>
            <p:ph type="title"/>
          </p:nvPr>
        </p:nvSpPr>
        <p:spPr>
          <a:xfrm>
            <a:off x="2578392" y="2600325"/>
            <a:ext cx="6400801" cy="22860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4500"/>
              </a:lnSpc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220" name="Body Level One…"/>
          <p:cNvSpPr txBox="1"/>
          <p:nvPr>
            <p:ph type="body" sz="quarter" idx="1"/>
          </p:nvPr>
        </p:nvSpPr>
        <p:spPr>
          <a:xfrm>
            <a:off x="2578392" y="1066800"/>
            <a:ext cx="6400801" cy="1509713"/>
          </a:xfrm>
          <a:prstGeom prst="rect">
            <a:avLst/>
          </a:prstGeom>
        </p:spPr>
        <p:txBody>
          <a:bodyPr anchor="b"/>
          <a:lstStyle>
            <a:lvl1pPr marL="0" indent="18288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1pPr>
            <a:lvl2pPr marL="0" indent="402336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2pPr>
            <a:lvl3pPr marL="0" indent="658367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3pPr>
            <a:lvl4pPr marL="0" indent="923544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4pPr>
            <a:lvl5pPr marL="0" indent="1115567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مستطيل 9"/>
          <p:cNvSpPr/>
          <p:nvPr/>
        </p:nvSpPr>
        <p:spPr>
          <a:xfrm>
            <a:off x="2286000" y="0"/>
            <a:ext cx="76200" cy="68580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38000" dir="10800000">
              <a:srgbClr val="706B6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2" name="شكل بيضاوي 7"/>
          <p:cNvSpPr/>
          <p:nvPr/>
        </p:nvSpPr>
        <p:spPr>
          <a:xfrm>
            <a:off x="2172321" y="2814655"/>
            <a:ext cx="210313" cy="210313"/>
          </a:xfrm>
          <a:prstGeom prst="ellipse">
            <a:avLst/>
          </a:prstGeom>
          <a:gradFill>
            <a:gsLst>
              <a:gs pos="0">
                <a:srgbClr val="D9F4FF">
                  <a:alpha val="95000"/>
                </a:srgbClr>
              </a:gs>
              <a:gs pos="50000">
                <a:srgbClr val="C1E3F1">
                  <a:alpha val="90000"/>
                </a:srgbClr>
              </a:gs>
              <a:gs pos="95000">
                <a:srgbClr val="66C8E9">
                  <a:alpha val="88000"/>
                </a:srgbClr>
              </a:gs>
              <a:gs pos="100000">
                <a:srgbClr val="00AAD5">
                  <a:alpha val="85000"/>
                </a:srgbClr>
              </a:gs>
            </a:gsLst>
            <a:path path="circle">
              <a:fillToRect l="37721" t="-19636" r="62278" b="119636"/>
            </a:path>
          </a:gradFill>
          <a:ln w="3175" cap="rnd">
            <a:solidFill>
              <a:srgbClr val="308DA4">
                <a:alpha val="60000"/>
              </a:srgbClr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223" name="شكل بيضاوي 8"/>
          <p:cNvSpPr/>
          <p:nvPr/>
        </p:nvSpPr>
        <p:spPr>
          <a:xfrm>
            <a:off x="2408064" y="2745869"/>
            <a:ext cx="64009" cy="64009"/>
          </a:xfrm>
          <a:prstGeom prst="ellipse">
            <a:avLst/>
          </a:prstGeom>
          <a:ln w="12700" cap="rnd">
            <a:solidFill>
              <a:srgbClr val="317F93">
                <a:alpha val="60000"/>
              </a:srgbClr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Text"/>
          <p:cNvSpPr txBox="1"/>
          <p:nvPr>
            <p:ph type="title"/>
          </p:nvPr>
        </p:nvSpPr>
        <p:spPr>
          <a:xfrm>
            <a:off x="1435608" y="274320"/>
            <a:ext cx="7498081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2" name="Body Level One…"/>
          <p:cNvSpPr txBox="1"/>
          <p:nvPr>
            <p:ph type="body" sz="half" idx="1"/>
          </p:nvPr>
        </p:nvSpPr>
        <p:spPr>
          <a:xfrm>
            <a:off x="1435608" y="1524000"/>
            <a:ext cx="3657601" cy="466344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679704" indent="-277368">
              <a:defRPr sz="2800"/>
            </a:lvl2pPr>
            <a:lvl3pPr marL="978407" indent="-320039">
              <a:defRPr sz="2800"/>
            </a:lvl3pPr>
            <a:lvl4pPr marL="1193800" indent="-270255">
              <a:defRPr sz="2800"/>
            </a:lvl4pPr>
            <a:lvl5pPr marL="1400047" indent="-28448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 Text"/>
          <p:cNvSpPr txBox="1"/>
          <p:nvPr>
            <p:ph type="title"/>
          </p:nvPr>
        </p:nvSpPr>
        <p:spPr>
          <a:xfrm>
            <a:off x="457200" y="5160336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b="1" sz="4500"/>
            </a:lvl1pPr>
          </a:lstStyle>
          <a:p>
            <a:pPr/>
            <a:r>
              <a:t>Title Text</a:t>
            </a:r>
          </a:p>
        </p:txBody>
      </p:sp>
      <p:sp>
        <p:nvSpPr>
          <p:cNvPr id="241" name="Body Level One…"/>
          <p:cNvSpPr txBox="1"/>
          <p:nvPr>
            <p:ph type="body" sz="quarter" idx="1"/>
          </p:nvPr>
        </p:nvSpPr>
        <p:spPr>
          <a:xfrm>
            <a:off x="457200" y="328278"/>
            <a:ext cx="4023360" cy="640081"/>
          </a:xfrm>
          <a:prstGeom prst="rect">
            <a:avLst/>
          </a:prstGeom>
          <a:solidFill>
            <a:srgbClr val="FFFFFF"/>
          </a:solidFill>
          <a:ln w="10795">
            <a:solidFill>
              <a:srgbClr val="FFFFFF"/>
            </a:solidFill>
            <a:miter lim="800000"/>
          </a:ln>
        </p:spPr>
        <p:txBody>
          <a:bodyPr anchor="ctr"/>
          <a:lstStyle>
            <a:lvl1pPr marL="0" indent="64007" algn="l">
              <a:spcBef>
                <a:spcPts val="100"/>
              </a:spcBef>
              <a:buClrTx/>
              <a:buSzTx/>
              <a:buNone/>
              <a:defRPr sz="1900"/>
            </a:lvl1pPr>
            <a:lvl2pPr marL="0" indent="402336" algn="l">
              <a:spcBef>
                <a:spcPts val="100"/>
              </a:spcBef>
              <a:buClrTx/>
              <a:buSzTx/>
              <a:buNone/>
              <a:defRPr sz="1900"/>
            </a:lvl2pPr>
            <a:lvl3pPr marL="0" indent="658367" algn="l">
              <a:spcBef>
                <a:spcPts val="100"/>
              </a:spcBef>
              <a:buClrTx/>
              <a:buSzTx/>
              <a:buNone/>
              <a:defRPr sz="1900"/>
            </a:lvl3pPr>
            <a:lvl4pPr marL="0" indent="923544" algn="l">
              <a:spcBef>
                <a:spcPts val="100"/>
              </a:spcBef>
              <a:buClrTx/>
              <a:buSzTx/>
              <a:buNone/>
              <a:defRPr sz="1900"/>
            </a:lvl4pPr>
            <a:lvl5pPr marL="0" indent="1115567" algn="l">
              <a:spcBef>
                <a:spcPts val="100"/>
              </a:spcBef>
              <a:buClrTx/>
              <a:buSzTx/>
              <a:buNone/>
              <a:defRPr sz="19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عنصر نائب للنص 3"/>
          <p:cNvSpPr/>
          <p:nvPr>
            <p:ph type="body" sz="quarter" idx="13"/>
          </p:nvPr>
        </p:nvSpPr>
        <p:spPr>
          <a:xfrm>
            <a:off x="4663440" y="328278"/>
            <a:ext cx="4023360" cy="640081"/>
          </a:xfrm>
          <a:prstGeom prst="rect">
            <a:avLst/>
          </a:prstGeom>
          <a:solidFill>
            <a:srgbClr val="FFFFFF"/>
          </a:solidFill>
          <a:ln w="10795">
            <a:solidFill>
              <a:srgbClr val="FFFFFF"/>
            </a:solidFill>
            <a:miter lim="800000"/>
          </a:ln>
        </p:spPr>
        <p:txBody>
          <a:bodyPr anchor="ctr"/>
          <a:lstStyle/>
          <a:p>
            <a:pPr marL="0" indent="64007" algn="l" rtl="0">
              <a:spcBef>
                <a:spcPts val="100"/>
              </a:spcBef>
              <a:buClrTx/>
              <a:buSzTx/>
              <a:buNone/>
              <a:defRPr sz="1900"/>
            </a:pPr>
          </a:p>
        </p:txBody>
      </p:sp>
      <p:sp>
        <p:nvSpPr>
          <p:cNvPr id="2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/>
          <p:nvPr>
            <p:ph type="title"/>
          </p:nvPr>
        </p:nvSpPr>
        <p:spPr>
          <a:xfrm>
            <a:off x="1435608" y="274320"/>
            <a:ext cx="7498081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مستطيل 4"/>
          <p:cNvSpPr/>
          <p:nvPr/>
        </p:nvSpPr>
        <p:spPr>
          <a:xfrm>
            <a:off x="1014983" y="0"/>
            <a:ext cx="8129018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9" name="مستطيل 5"/>
          <p:cNvSpPr/>
          <p:nvPr/>
        </p:nvSpPr>
        <p:spPr>
          <a:xfrm>
            <a:off x="1014983" y="-54"/>
            <a:ext cx="73153" cy="68580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38000" dir="10800000">
              <a:srgbClr val="706B6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 Text"/>
          <p:cNvSpPr txBox="1"/>
          <p:nvPr>
            <p:ph type="title"/>
          </p:nvPr>
        </p:nvSpPr>
        <p:spPr>
          <a:xfrm>
            <a:off x="457200" y="216777"/>
            <a:ext cx="3810000" cy="1162051"/>
          </a:xfrm>
          <a:prstGeom prst="rect">
            <a:avLst/>
          </a:prstGeom>
        </p:spPr>
        <p:txBody>
          <a:bodyPr anchor="b"/>
          <a:lstStyle>
            <a:lvl1pPr>
              <a:lnSpc>
                <a:spcPts val="2000"/>
              </a:lnSpc>
              <a:defRPr b="1" cap="all" sz="2200"/>
            </a:lvl1pPr>
          </a:lstStyle>
          <a:p>
            <a:pPr/>
            <a:r>
              <a:t>Title Text</a:t>
            </a:r>
          </a:p>
        </p:txBody>
      </p:sp>
      <p:sp>
        <p:nvSpPr>
          <p:cNvPr id="268" name="Body Level One…"/>
          <p:cNvSpPr txBox="1"/>
          <p:nvPr>
            <p:ph type="body" sz="quarter" idx="1"/>
          </p:nvPr>
        </p:nvSpPr>
        <p:spPr>
          <a:xfrm>
            <a:off x="457200" y="1406964"/>
            <a:ext cx="3810000" cy="698501"/>
          </a:xfrm>
          <a:prstGeom prst="rect">
            <a:avLst/>
          </a:prstGeom>
        </p:spPr>
        <p:txBody>
          <a:bodyPr/>
          <a:lstStyle>
            <a:lvl1pPr marL="0" indent="45719">
              <a:spcBef>
                <a:spcPts val="0"/>
              </a:spcBef>
              <a:buClrTx/>
              <a:buSzTx/>
              <a:buNone/>
              <a:defRPr sz="1400"/>
            </a:lvl1pPr>
            <a:lvl2pPr marL="0" indent="402336">
              <a:spcBef>
                <a:spcPts val="0"/>
              </a:spcBef>
              <a:buClrTx/>
              <a:buSzTx/>
              <a:buNone/>
              <a:defRPr sz="1400"/>
            </a:lvl2pPr>
            <a:lvl3pPr marL="0" indent="658367">
              <a:spcBef>
                <a:spcPts val="0"/>
              </a:spcBef>
              <a:buClrTx/>
              <a:buSzTx/>
              <a:buNone/>
              <a:defRPr sz="1400"/>
            </a:lvl3pPr>
            <a:lvl4pPr marL="0" indent="923544">
              <a:spcBef>
                <a:spcPts val="0"/>
              </a:spcBef>
              <a:buClrTx/>
              <a:buSzTx/>
              <a:buNone/>
              <a:defRPr sz="1400"/>
            </a:lvl4pPr>
            <a:lvl5pPr marL="0" indent="1115567">
              <a:spcBef>
                <a:spcPts val="0"/>
              </a:spcBef>
              <a:buClrTx/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Text"/>
          <p:cNvSpPr txBox="1"/>
          <p:nvPr>
            <p:ph type="title"/>
          </p:nvPr>
        </p:nvSpPr>
        <p:spPr>
          <a:xfrm>
            <a:off x="5886896" y="1066800"/>
            <a:ext cx="2743201" cy="1981200"/>
          </a:xfrm>
          <a:prstGeom prst="rect">
            <a:avLst/>
          </a:prstGeom>
        </p:spPr>
        <p:txBody>
          <a:bodyPr anchor="b"/>
          <a:lstStyle>
            <a:lvl1pPr>
              <a:defRPr b="1" sz="2100"/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77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50800" dist="185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marL="283463" indent="-283463" algn="l">
              <a:lnSpc>
                <a:spcPts val="3000"/>
              </a:lnSpc>
              <a:spcBef>
                <a:spcPts val="600"/>
              </a:spcBef>
              <a:defRPr sz="3200"/>
            </a:pPr>
          </a:p>
        </p:txBody>
      </p:sp>
      <p:sp>
        <p:nvSpPr>
          <p:cNvPr id="278" name="عنصر نائب للصورة 2"/>
          <p:cNvSpPr/>
          <p:nvPr>
            <p:ph type="pic" sz="half" idx="13"/>
          </p:nvPr>
        </p:nvSpPr>
        <p:spPr>
          <a:xfrm>
            <a:off x="838200" y="1143003"/>
            <a:ext cx="4419600" cy="351453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79" name="مخطط انسيابي: معالجة 8"/>
          <p:cNvSpPr/>
          <p:nvPr/>
        </p:nvSpPr>
        <p:spPr>
          <a:xfrm rot="19468671">
            <a:off x="396725" y="954340"/>
            <a:ext cx="685801" cy="204311"/>
          </a:xfrm>
          <a:prstGeom prst="rect">
            <a:avLst/>
          </a:prstGeom>
          <a:solidFill>
            <a:srgbClr val="FBFBFB">
              <a:alpha val="45098"/>
            </a:srgbClr>
          </a:solidFill>
          <a:ln w="6350" cap="rnd">
            <a:solidFill>
              <a:srgbClr val="FFFFFF"/>
            </a:solidFill>
          </a:ln>
          <a:effectLst>
            <a:outerShdw sx="100000" sy="100000" kx="0" ky="0" algn="b" rotWithShape="0" blurRad="25400" dist="25400" dir="3300000">
              <a:srgbClr val="EAD9B1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0" name="مخطط انسيابي: معالجة 9"/>
          <p:cNvSpPr/>
          <p:nvPr/>
        </p:nvSpPr>
        <p:spPr>
          <a:xfrm flipH="1" rot="2103354">
            <a:off x="5003667" y="936786"/>
            <a:ext cx="649225" cy="204311"/>
          </a:xfrm>
          <a:prstGeom prst="rect">
            <a:avLst/>
          </a:prstGeom>
          <a:solidFill>
            <a:srgbClr val="FBFBFB">
              <a:alpha val="45098"/>
            </a:srgbClr>
          </a:solidFill>
          <a:ln w="6350" cap="rnd">
            <a:solidFill>
              <a:srgbClr val="FFFFFF"/>
            </a:solidFill>
          </a:ln>
          <a:effectLst>
            <a:outerShdw sx="100000" sy="100000" kx="0" ky="0" algn="b" rotWithShape="0" blurRad="25400" dist="25400" dir="3300000">
              <a:srgbClr val="E7DEC9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1" name="Body Level One…"/>
          <p:cNvSpPr txBox="1"/>
          <p:nvPr>
            <p:ph type="body" sz="quarter" idx="1"/>
          </p:nvPr>
        </p:nvSpPr>
        <p:spPr>
          <a:xfrm>
            <a:off x="838200" y="4800600"/>
            <a:ext cx="4419600" cy="762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ClrTx/>
              <a:buSzTx/>
              <a:buNone/>
              <a:defRPr sz="1400">
                <a:solidFill>
                  <a:srgbClr val="777777"/>
                </a:solidFill>
              </a:defRPr>
            </a:lvl1pPr>
            <a:lvl2pPr marL="679704" indent="-277368" algn="l">
              <a:lnSpc>
                <a:spcPts val="1600"/>
              </a:lnSpc>
              <a:spcBef>
                <a:spcPts val="0"/>
              </a:spcBef>
              <a:buClrTx/>
              <a:defRPr sz="1400">
                <a:solidFill>
                  <a:srgbClr val="777777"/>
                </a:solidFill>
              </a:defRPr>
            </a:lvl2pPr>
            <a:lvl3pPr marL="978407" indent="-320039" algn="l">
              <a:lnSpc>
                <a:spcPts val="1600"/>
              </a:lnSpc>
              <a:spcBef>
                <a:spcPts val="0"/>
              </a:spcBef>
              <a:buClrTx/>
              <a:defRPr sz="1400">
                <a:solidFill>
                  <a:srgbClr val="777777"/>
                </a:solidFill>
              </a:defRPr>
            </a:lvl3pPr>
            <a:lvl4pPr marL="1193800" indent="-270255" algn="l">
              <a:lnSpc>
                <a:spcPts val="1600"/>
              </a:lnSpc>
              <a:spcBef>
                <a:spcPts val="0"/>
              </a:spcBef>
              <a:buClrTx/>
              <a:defRPr sz="1400">
                <a:solidFill>
                  <a:srgbClr val="777777"/>
                </a:solidFill>
              </a:defRPr>
            </a:lvl4pPr>
            <a:lvl5pPr marL="1400047" indent="-284480" algn="l">
              <a:lnSpc>
                <a:spcPts val="1600"/>
              </a:lnSpc>
              <a:spcBef>
                <a:spcPts val="0"/>
              </a:spcBef>
              <a:buClrTx/>
              <a:defRPr sz="1400">
                <a:solidFill>
                  <a:srgbClr val="777777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A6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مستطيل 6"/>
          <p:cNvSpPr/>
          <p:nvPr/>
        </p:nvSpPr>
        <p:spPr>
          <a:xfrm>
            <a:off x="2282889" y="-54"/>
            <a:ext cx="6858001" cy="68580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" name="Title Text"/>
          <p:cNvSpPr txBox="1"/>
          <p:nvPr>
            <p:ph type="title"/>
          </p:nvPr>
        </p:nvSpPr>
        <p:spPr>
          <a:xfrm>
            <a:off x="2578392" y="2600325"/>
            <a:ext cx="6400801" cy="22860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4500"/>
              </a:lnSpc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quarter" idx="1"/>
          </p:nvPr>
        </p:nvSpPr>
        <p:spPr>
          <a:xfrm>
            <a:off x="2578392" y="1066800"/>
            <a:ext cx="6400801" cy="1509713"/>
          </a:xfrm>
          <a:prstGeom prst="rect">
            <a:avLst/>
          </a:prstGeom>
        </p:spPr>
        <p:txBody>
          <a:bodyPr anchor="b"/>
          <a:lstStyle>
            <a:lvl1pPr marL="0" indent="18288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1pPr>
            <a:lvl2pPr marL="0" indent="402336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2pPr>
            <a:lvl3pPr marL="0" indent="658367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3pPr>
            <a:lvl4pPr marL="0" indent="923544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4pPr>
            <a:lvl5pPr marL="0" indent="1115567">
              <a:lnSpc>
                <a:spcPts val="23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35120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مستطيل 9"/>
          <p:cNvSpPr/>
          <p:nvPr/>
        </p:nvSpPr>
        <p:spPr>
          <a:xfrm>
            <a:off x="2286000" y="0"/>
            <a:ext cx="76200" cy="68580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38000" dir="10800000">
              <a:srgbClr val="706B6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" name="شكل بيضاوي 7"/>
          <p:cNvSpPr/>
          <p:nvPr/>
        </p:nvSpPr>
        <p:spPr>
          <a:xfrm>
            <a:off x="2172321" y="2814655"/>
            <a:ext cx="210313" cy="210313"/>
          </a:xfrm>
          <a:prstGeom prst="ellipse">
            <a:avLst/>
          </a:prstGeom>
          <a:gradFill>
            <a:gsLst>
              <a:gs pos="0">
                <a:srgbClr val="D9F4FF">
                  <a:alpha val="95000"/>
                </a:srgbClr>
              </a:gs>
              <a:gs pos="50000">
                <a:srgbClr val="C1E3F1">
                  <a:alpha val="90000"/>
                </a:srgbClr>
              </a:gs>
              <a:gs pos="95000">
                <a:srgbClr val="66C8E9">
                  <a:alpha val="88000"/>
                </a:srgbClr>
              </a:gs>
              <a:gs pos="100000">
                <a:srgbClr val="00AAD5">
                  <a:alpha val="85000"/>
                </a:srgbClr>
              </a:gs>
            </a:gsLst>
            <a:path path="circle">
              <a:fillToRect l="37721" t="-19636" r="62278" b="119636"/>
            </a:path>
          </a:gradFill>
          <a:ln w="3175" cap="rnd">
            <a:solidFill>
              <a:srgbClr val="308DA4">
                <a:alpha val="60000"/>
              </a:srgbClr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41" name="شكل بيضاوي 8"/>
          <p:cNvSpPr/>
          <p:nvPr/>
        </p:nvSpPr>
        <p:spPr>
          <a:xfrm>
            <a:off x="2408064" y="2745869"/>
            <a:ext cx="64009" cy="64009"/>
          </a:xfrm>
          <a:prstGeom prst="ellipse">
            <a:avLst/>
          </a:prstGeom>
          <a:ln w="12700" cap="rnd">
            <a:solidFill>
              <a:srgbClr val="317F93">
                <a:alpha val="60000"/>
              </a:srgbClr>
            </a:solidFill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xfrm>
            <a:off x="1435608" y="274320"/>
            <a:ext cx="7498081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half" idx="1"/>
          </p:nvPr>
        </p:nvSpPr>
        <p:spPr>
          <a:xfrm>
            <a:off x="1435608" y="1524000"/>
            <a:ext cx="3657601" cy="466344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679704" indent="-277368">
              <a:defRPr sz="2800"/>
            </a:lvl2pPr>
            <a:lvl3pPr marL="978407" indent="-320039">
              <a:defRPr sz="2800"/>
            </a:lvl3pPr>
            <a:lvl4pPr marL="1193800" indent="-270255">
              <a:defRPr sz="2800"/>
            </a:lvl4pPr>
            <a:lvl5pPr marL="1400047" indent="-28448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xfrm>
            <a:off x="457200" y="5160336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b="1" sz="4500"/>
            </a:lvl1pPr>
          </a:lstStyle>
          <a:p>
            <a:pPr/>
            <a:r>
              <a:t>Title Text</a:t>
            </a:r>
          </a:p>
        </p:txBody>
      </p:sp>
      <p:sp>
        <p:nvSpPr>
          <p:cNvPr id="59" name="Body Level One…"/>
          <p:cNvSpPr txBox="1"/>
          <p:nvPr>
            <p:ph type="body" sz="quarter" idx="1"/>
          </p:nvPr>
        </p:nvSpPr>
        <p:spPr>
          <a:xfrm>
            <a:off x="457200" y="328278"/>
            <a:ext cx="4023360" cy="640081"/>
          </a:xfrm>
          <a:prstGeom prst="rect">
            <a:avLst/>
          </a:prstGeom>
          <a:solidFill>
            <a:srgbClr val="FFFFFF"/>
          </a:solidFill>
          <a:ln w="10795">
            <a:solidFill>
              <a:srgbClr val="FFFFFF"/>
            </a:solidFill>
            <a:miter lim="800000"/>
          </a:ln>
        </p:spPr>
        <p:txBody>
          <a:bodyPr anchor="ctr"/>
          <a:lstStyle>
            <a:lvl1pPr marL="0" indent="64007" algn="l">
              <a:spcBef>
                <a:spcPts val="100"/>
              </a:spcBef>
              <a:buClrTx/>
              <a:buSzTx/>
              <a:buNone/>
              <a:defRPr sz="1900"/>
            </a:lvl1pPr>
            <a:lvl2pPr marL="0" indent="402336" algn="l">
              <a:spcBef>
                <a:spcPts val="100"/>
              </a:spcBef>
              <a:buClrTx/>
              <a:buSzTx/>
              <a:buNone/>
              <a:defRPr sz="1900"/>
            </a:lvl2pPr>
            <a:lvl3pPr marL="0" indent="658367" algn="l">
              <a:spcBef>
                <a:spcPts val="100"/>
              </a:spcBef>
              <a:buClrTx/>
              <a:buSzTx/>
              <a:buNone/>
              <a:defRPr sz="1900"/>
            </a:lvl3pPr>
            <a:lvl4pPr marL="0" indent="923544" algn="l">
              <a:spcBef>
                <a:spcPts val="100"/>
              </a:spcBef>
              <a:buClrTx/>
              <a:buSzTx/>
              <a:buNone/>
              <a:defRPr sz="1900"/>
            </a:lvl4pPr>
            <a:lvl5pPr marL="0" indent="1115567" algn="l">
              <a:spcBef>
                <a:spcPts val="100"/>
              </a:spcBef>
              <a:buClrTx/>
              <a:buSzTx/>
              <a:buNone/>
              <a:defRPr sz="19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عنصر نائب للنص 3"/>
          <p:cNvSpPr/>
          <p:nvPr>
            <p:ph type="body" sz="quarter" idx="13"/>
          </p:nvPr>
        </p:nvSpPr>
        <p:spPr>
          <a:xfrm>
            <a:off x="4663440" y="328278"/>
            <a:ext cx="4023360" cy="640081"/>
          </a:xfrm>
          <a:prstGeom prst="rect">
            <a:avLst/>
          </a:prstGeom>
          <a:solidFill>
            <a:srgbClr val="FFFFFF"/>
          </a:solidFill>
          <a:ln w="10795">
            <a:solidFill>
              <a:srgbClr val="FFFFFF"/>
            </a:solidFill>
            <a:miter lim="800000"/>
          </a:ln>
        </p:spPr>
        <p:txBody>
          <a:bodyPr anchor="ctr"/>
          <a:lstStyle/>
          <a:p>
            <a:pPr marL="0" indent="64007" algn="l" rtl="0">
              <a:spcBef>
                <a:spcPts val="100"/>
              </a:spcBef>
              <a:buClrTx/>
              <a:buSzTx/>
              <a:buNone/>
              <a:defRPr sz="1900"/>
            </a:pP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/>
          <p:nvPr>
            <p:ph type="title"/>
          </p:nvPr>
        </p:nvSpPr>
        <p:spPr>
          <a:xfrm>
            <a:off x="1435608" y="274320"/>
            <a:ext cx="7498081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مستطيل 4"/>
          <p:cNvSpPr/>
          <p:nvPr/>
        </p:nvSpPr>
        <p:spPr>
          <a:xfrm>
            <a:off x="1014983" y="0"/>
            <a:ext cx="8129018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" name="مستطيل 5"/>
          <p:cNvSpPr/>
          <p:nvPr/>
        </p:nvSpPr>
        <p:spPr>
          <a:xfrm>
            <a:off x="1014983" y="-54"/>
            <a:ext cx="73153" cy="68580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38000" dir="10800000">
              <a:srgbClr val="706B6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/>
          <p:nvPr>
            <p:ph type="title"/>
          </p:nvPr>
        </p:nvSpPr>
        <p:spPr>
          <a:xfrm>
            <a:off x="457200" y="216777"/>
            <a:ext cx="3810000" cy="1162051"/>
          </a:xfrm>
          <a:prstGeom prst="rect">
            <a:avLst/>
          </a:prstGeom>
        </p:spPr>
        <p:txBody>
          <a:bodyPr anchor="b"/>
          <a:lstStyle>
            <a:lvl1pPr>
              <a:lnSpc>
                <a:spcPts val="2000"/>
              </a:lnSpc>
              <a:defRPr b="1" cap="all" sz="2200"/>
            </a:lvl1pPr>
          </a:lstStyle>
          <a:p>
            <a:pPr/>
            <a:r>
              <a:t>Title Text</a:t>
            </a:r>
          </a:p>
        </p:txBody>
      </p:sp>
      <p:sp>
        <p:nvSpPr>
          <p:cNvPr id="86" name="Body Level One…"/>
          <p:cNvSpPr txBox="1"/>
          <p:nvPr>
            <p:ph type="body" sz="quarter" idx="1"/>
          </p:nvPr>
        </p:nvSpPr>
        <p:spPr>
          <a:xfrm>
            <a:off x="457200" y="1406964"/>
            <a:ext cx="3810000" cy="698501"/>
          </a:xfrm>
          <a:prstGeom prst="rect">
            <a:avLst/>
          </a:prstGeom>
        </p:spPr>
        <p:txBody>
          <a:bodyPr/>
          <a:lstStyle>
            <a:lvl1pPr marL="0" indent="45719">
              <a:spcBef>
                <a:spcPts val="0"/>
              </a:spcBef>
              <a:buClrTx/>
              <a:buSzTx/>
              <a:buNone/>
              <a:defRPr sz="1400"/>
            </a:lvl1pPr>
            <a:lvl2pPr marL="0" indent="402336">
              <a:spcBef>
                <a:spcPts val="0"/>
              </a:spcBef>
              <a:buClrTx/>
              <a:buSzTx/>
              <a:buNone/>
              <a:defRPr sz="1400"/>
            </a:lvl2pPr>
            <a:lvl3pPr marL="0" indent="658367">
              <a:spcBef>
                <a:spcPts val="0"/>
              </a:spcBef>
              <a:buClrTx/>
              <a:buSzTx/>
              <a:buNone/>
              <a:defRPr sz="1400"/>
            </a:lvl3pPr>
            <a:lvl4pPr marL="0" indent="923544">
              <a:spcBef>
                <a:spcPts val="0"/>
              </a:spcBef>
              <a:buClrTx/>
              <a:buSzTx/>
              <a:buNone/>
              <a:defRPr sz="1400"/>
            </a:lvl4pPr>
            <a:lvl5pPr marL="0" indent="1115567">
              <a:spcBef>
                <a:spcPts val="0"/>
              </a:spcBef>
              <a:buClrTx/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/>
          <p:nvPr>
            <p:ph type="title"/>
          </p:nvPr>
        </p:nvSpPr>
        <p:spPr>
          <a:xfrm>
            <a:off x="5886896" y="1066800"/>
            <a:ext cx="2743201" cy="1981200"/>
          </a:xfrm>
          <a:prstGeom prst="rect">
            <a:avLst/>
          </a:prstGeom>
        </p:spPr>
        <p:txBody>
          <a:bodyPr anchor="b"/>
          <a:lstStyle>
            <a:lvl1pPr>
              <a:defRPr b="1" sz="2100"/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95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50800" dist="185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marL="283463" indent="-283463" algn="l">
              <a:lnSpc>
                <a:spcPts val="3000"/>
              </a:lnSpc>
              <a:spcBef>
                <a:spcPts val="600"/>
              </a:spcBef>
              <a:defRPr sz="3200"/>
            </a:pPr>
          </a:p>
        </p:txBody>
      </p:sp>
      <p:sp>
        <p:nvSpPr>
          <p:cNvPr id="96" name="عنصر نائب للصورة 2"/>
          <p:cNvSpPr/>
          <p:nvPr>
            <p:ph type="pic" sz="half" idx="13"/>
          </p:nvPr>
        </p:nvSpPr>
        <p:spPr>
          <a:xfrm>
            <a:off x="838200" y="1143003"/>
            <a:ext cx="4419600" cy="351453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7" name="مخطط انسيابي: معالجة 8"/>
          <p:cNvSpPr/>
          <p:nvPr/>
        </p:nvSpPr>
        <p:spPr>
          <a:xfrm rot="19468671">
            <a:off x="396725" y="954340"/>
            <a:ext cx="685801" cy="204311"/>
          </a:xfrm>
          <a:prstGeom prst="rect">
            <a:avLst/>
          </a:prstGeom>
          <a:solidFill>
            <a:srgbClr val="FBFBFB">
              <a:alpha val="45098"/>
            </a:srgbClr>
          </a:solidFill>
          <a:ln w="6350" cap="rnd">
            <a:solidFill>
              <a:srgbClr val="FFFFFF"/>
            </a:solidFill>
          </a:ln>
          <a:effectLst>
            <a:outerShdw sx="100000" sy="100000" kx="0" ky="0" algn="b" rotWithShape="0" blurRad="25400" dist="25400" dir="3300000">
              <a:srgbClr val="EAD9B1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8" name="مخطط انسيابي: معالجة 9"/>
          <p:cNvSpPr/>
          <p:nvPr/>
        </p:nvSpPr>
        <p:spPr>
          <a:xfrm flipH="1" rot="2103354">
            <a:off x="5003667" y="936786"/>
            <a:ext cx="649225" cy="204311"/>
          </a:xfrm>
          <a:prstGeom prst="rect">
            <a:avLst/>
          </a:prstGeom>
          <a:solidFill>
            <a:srgbClr val="FBFBFB">
              <a:alpha val="45098"/>
            </a:srgbClr>
          </a:solidFill>
          <a:ln w="6350" cap="rnd">
            <a:solidFill>
              <a:srgbClr val="FFFFFF"/>
            </a:solidFill>
          </a:ln>
          <a:effectLst>
            <a:outerShdw sx="100000" sy="100000" kx="0" ky="0" algn="b" rotWithShape="0" blurRad="25400" dist="25400" dir="3300000">
              <a:srgbClr val="E7DEC9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838200" y="4800600"/>
            <a:ext cx="4419600" cy="762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ClrTx/>
              <a:buSzTx/>
              <a:buNone/>
              <a:defRPr sz="1400">
                <a:solidFill>
                  <a:srgbClr val="777777"/>
                </a:solidFill>
              </a:defRPr>
            </a:lvl1pPr>
            <a:lvl2pPr marL="679704" indent="-277368" algn="l">
              <a:lnSpc>
                <a:spcPts val="1600"/>
              </a:lnSpc>
              <a:spcBef>
                <a:spcPts val="0"/>
              </a:spcBef>
              <a:buClrTx/>
              <a:defRPr sz="1400">
                <a:solidFill>
                  <a:srgbClr val="777777"/>
                </a:solidFill>
              </a:defRPr>
            </a:lvl2pPr>
            <a:lvl3pPr marL="978407" indent="-320039" algn="l">
              <a:lnSpc>
                <a:spcPts val="1600"/>
              </a:lnSpc>
              <a:spcBef>
                <a:spcPts val="0"/>
              </a:spcBef>
              <a:buClrTx/>
              <a:defRPr sz="1400">
                <a:solidFill>
                  <a:srgbClr val="777777"/>
                </a:solidFill>
              </a:defRPr>
            </a:lvl3pPr>
            <a:lvl4pPr marL="1193800" indent="-270255" algn="l">
              <a:lnSpc>
                <a:spcPts val="1600"/>
              </a:lnSpc>
              <a:spcBef>
                <a:spcPts val="0"/>
              </a:spcBef>
              <a:buClrTx/>
              <a:defRPr sz="1400">
                <a:solidFill>
                  <a:srgbClr val="777777"/>
                </a:solidFill>
              </a:defRPr>
            </a:lvl4pPr>
            <a:lvl5pPr marL="1400047" indent="-284480" algn="l">
              <a:lnSpc>
                <a:spcPts val="1600"/>
              </a:lnSpc>
              <a:spcBef>
                <a:spcPts val="0"/>
              </a:spcBef>
              <a:buClrTx/>
              <a:defRPr sz="1400">
                <a:solidFill>
                  <a:srgbClr val="777777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ائري 6"/>
          <p:cNvSpPr/>
          <p:nvPr/>
        </p:nvSpPr>
        <p:spPr>
          <a:xfrm>
            <a:off x="3515" y="3522"/>
            <a:ext cx="819445" cy="819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EFAF4">
              <a:alpha val="33000"/>
            </a:srgbClr>
          </a:solidFill>
          <a:ln w="3175" cap="rnd">
            <a:solidFill>
              <a:srgbClr val="D1C29E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شكل بيضاوي 7"/>
          <p:cNvSpPr/>
          <p:nvPr/>
        </p:nvSpPr>
        <p:spPr>
          <a:xfrm>
            <a:off x="168815" y="21101"/>
            <a:ext cx="1702194" cy="1702194"/>
          </a:xfrm>
          <a:prstGeom prst="ellipse">
            <a:avLst/>
          </a:prstGeom>
          <a:ln w="27305" cap="rnd">
            <a:solidFill>
              <a:srgbClr val="FFF5DE"/>
            </a:solidFill>
          </a:ln>
          <a:effectLst>
            <a:outerShdw sx="100000" sy="100000" kx="0" ky="0" algn="b" rotWithShape="0" blurRad="25400" dist="25400" dir="5400000">
              <a:srgbClr val="AEA48D">
                <a:alpha val="8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" name="دائرة مجوفة 10"/>
          <p:cNvSpPr/>
          <p:nvPr/>
        </p:nvSpPr>
        <p:spPr>
          <a:xfrm rot="2315674">
            <a:off x="182880" y="1055077"/>
            <a:ext cx="1125719" cy="1102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503" y="10800"/>
                </a:moveTo>
                <a:cubicBezTo>
                  <a:pt x="2503" y="15353"/>
                  <a:pt x="6218" y="19044"/>
                  <a:pt x="10800" y="19044"/>
                </a:cubicBezTo>
                <a:cubicBezTo>
                  <a:pt x="15382" y="19044"/>
                  <a:pt x="19096" y="15353"/>
                  <a:pt x="19096" y="10800"/>
                </a:cubicBezTo>
                <a:cubicBezTo>
                  <a:pt x="19096" y="6247"/>
                  <a:pt x="15382" y="2556"/>
                  <a:pt x="10800" y="2556"/>
                </a:cubicBezTo>
                <a:cubicBezTo>
                  <a:pt x="6218" y="2556"/>
                  <a:pt x="2503" y="6247"/>
                  <a:pt x="2503" y="10800"/>
                </a:cubicBezTo>
                <a:close/>
              </a:path>
            </a:pathLst>
          </a:custGeom>
          <a:gradFill>
            <a:gsLst>
              <a:gs pos="0">
                <a:srgbClr val="FFFCF6">
                  <a:alpha val="70000"/>
                </a:srgbClr>
              </a:gs>
              <a:gs pos="70000">
                <a:srgbClr val="FFFEFB">
                  <a:alpha val="55000"/>
                </a:srgbClr>
              </a:gs>
              <a:gs pos="100000">
                <a:srgbClr val="EED18D">
                  <a:alpha val="60000"/>
                </a:srgbClr>
              </a:gs>
            </a:gsLst>
            <a:path path="circle">
              <a:fillToRect l="37721" t="-19636" r="62278" b="119636"/>
            </a:path>
          </a:gradFill>
          <a:ln w="7350" cap="rnd">
            <a:solidFill>
              <a:srgbClr val="C5B691"/>
            </a:solidFill>
          </a:ln>
          <a:effectLst>
            <a:outerShdw sx="100000" sy="100000" kx="0" ky="0" algn="b" rotWithShape="0" blurRad="12700" dist="15000" dir="4500000">
              <a:srgbClr val="565041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" name="مستطيل 11"/>
          <p:cNvSpPr/>
          <p:nvPr/>
        </p:nvSpPr>
        <p:spPr>
          <a:xfrm>
            <a:off x="1012872" y="-54"/>
            <a:ext cx="8131128" cy="68580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مستطيل 14"/>
          <p:cNvSpPr/>
          <p:nvPr/>
        </p:nvSpPr>
        <p:spPr>
          <a:xfrm>
            <a:off x="1014983" y="-54"/>
            <a:ext cx="73153" cy="68580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38000" dir="10800000">
              <a:srgbClr val="706B6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" name="Title Text"/>
          <p:cNvSpPr txBox="1"/>
          <p:nvPr>
            <p:ph type="title"/>
          </p:nvPr>
        </p:nvSpPr>
        <p:spPr>
          <a:xfrm>
            <a:off x="1435608" y="274638"/>
            <a:ext cx="749808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rtl="1">
              <a:defRPr/>
            </a:lvl1pPr>
          </a:lstStyle>
          <a:p>
            <a:pPr/>
            <a:r>
              <a:t>Title Text</a:t>
            </a:r>
          </a:p>
        </p:txBody>
      </p:sp>
      <p:sp>
        <p:nvSpPr>
          <p:cNvPr id="8" name="Body Level One…"/>
          <p:cNvSpPr txBox="1"/>
          <p:nvPr>
            <p:ph type="body" idx="1"/>
          </p:nvPr>
        </p:nvSpPr>
        <p:spPr>
          <a:xfrm>
            <a:off x="1435608" y="1447800"/>
            <a:ext cx="7498081" cy="480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rtl="1">
              <a:defRPr/>
            </a:lvl1pPr>
            <a:lvl2pPr rtl="1">
              <a:defRPr/>
            </a:lvl2pPr>
            <a:lvl3pPr rtl="1">
              <a:defRPr/>
            </a:lvl3pPr>
            <a:lvl4pPr rtl="1">
              <a:defRPr/>
            </a:lvl4pPr>
            <a:lvl5pPr rtl="1">
              <a:defRPr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/>
          <p:nvPr>
            <p:ph type="sldNum" sz="quarter" idx="2"/>
          </p:nvPr>
        </p:nvSpPr>
        <p:spPr>
          <a:xfrm>
            <a:off x="8705420" y="6512560"/>
            <a:ext cx="273656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572314"/>
          </a:solidFill>
          <a:effectLst>
            <a:outerShdw sx="100000" sy="100000" kx="0" ky="0" algn="b" rotWithShape="0" blurRad="50800" dist="30000" dir="5400000">
              <a:srgbClr val="000000">
                <a:alpha val="30000"/>
              </a:srgbClr>
            </a:outerShdw>
          </a:effectLst>
          <a:uFillTx/>
          <a:latin typeface="Gill Sans MT"/>
          <a:ea typeface="Gill Sans MT"/>
          <a:cs typeface="Gill Sans MT"/>
          <a:sym typeface="Gill Sans MT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572314"/>
          </a:solidFill>
          <a:effectLst>
            <a:outerShdw sx="100000" sy="100000" kx="0" ky="0" algn="b" rotWithShape="0" blurRad="50800" dist="30000" dir="5400000">
              <a:srgbClr val="000000">
                <a:alpha val="30000"/>
              </a:srgbClr>
            </a:outerShdw>
          </a:effectLst>
          <a:uFillTx/>
          <a:latin typeface="Gill Sans MT"/>
          <a:ea typeface="Gill Sans MT"/>
          <a:cs typeface="Gill Sans MT"/>
          <a:sym typeface="Gill Sans MT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572314"/>
          </a:solidFill>
          <a:effectLst>
            <a:outerShdw sx="100000" sy="100000" kx="0" ky="0" algn="b" rotWithShape="0" blurRad="50800" dist="30000" dir="5400000">
              <a:srgbClr val="000000">
                <a:alpha val="30000"/>
              </a:srgbClr>
            </a:outerShdw>
          </a:effectLst>
          <a:uFillTx/>
          <a:latin typeface="Gill Sans MT"/>
          <a:ea typeface="Gill Sans MT"/>
          <a:cs typeface="Gill Sans MT"/>
          <a:sym typeface="Gill Sans MT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572314"/>
          </a:solidFill>
          <a:effectLst>
            <a:outerShdw sx="100000" sy="100000" kx="0" ky="0" algn="b" rotWithShape="0" blurRad="50800" dist="30000" dir="5400000">
              <a:srgbClr val="000000">
                <a:alpha val="30000"/>
              </a:srgbClr>
            </a:outerShdw>
          </a:effectLst>
          <a:uFillTx/>
          <a:latin typeface="Gill Sans MT"/>
          <a:ea typeface="Gill Sans MT"/>
          <a:cs typeface="Gill Sans MT"/>
          <a:sym typeface="Gill Sans MT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572314"/>
          </a:solidFill>
          <a:effectLst>
            <a:outerShdw sx="100000" sy="100000" kx="0" ky="0" algn="b" rotWithShape="0" blurRad="50800" dist="30000" dir="5400000">
              <a:srgbClr val="000000">
                <a:alpha val="30000"/>
              </a:srgbClr>
            </a:outerShdw>
          </a:effectLst>
          <a:uFillTx/>
          <a:latin typeface="Gill Sans MT"/>
          <a:ea typeface="Gill Sans MT"/>
          <a:cs typeface="Gill Sans MT"/>
          <a:sym typeface="Gill Sans MT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572314"/>
          </a:solidFill>
          <a:effectLst>
            <a:outerShdw sx="100000" sy="100000" kx="0" ky="0" algn="b" rotWithShape="0" blurRad="50800" dist="30000" dir="5400000">
              <a:srgbClr val="000000">
                <a:alpha val="30000"/>
              </a:srgbClr>
            </a:outerShdw>
          </a:effectLst>
          <a:uFillTx/>
          <a:latin typeface="Gill Sans MT"/>
          <a:ea typeface="Gill Sans MT"/>
          <a:cs typeface="Gill Sans MT"/>
          <a:sym typeface="Gill Sans MT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572314"/>
          </a:solidFill>
          <a:effectLst>
            <a:outerShdw sx="100000" sy="100000" kx="0" ky="0" algn="b" rotWithShape="0" blurRad="50800" dist="30000" dir="5400000">
              <a:srgbClr val="000000">
                <a:alpha val="30000"/>
              </a:srgbClr>
            </a:outerShdw>
          </a:effectLst>
          <a:uFillTx/>
          <a:latin typeface="Gill Sans MT"/>
          <a:ea typeface="Gill Sans MT"/>
          <a:cs typeface="Gill Sans MT"/>
          <a:sym typeface="Gill Sans MT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572314"/>
          </a:solidFill>
          <a:effectLst>
            <a:outerShdw sx="100000" sy="100000" kx="0" ky="0" algn="b" rotWithShape="0" blurRad="50800" dist="30000" dir="5400000">
              <a:srgbClr val="000000">
                <a:alpha val="30000"/>
              </a:srgbClr>
            </a:outerShdw>
          </a:effectLst>
          <a:uFillTx/>
          <a:latin typeface="Gill Sans MT"/>
          <a:ea typeface="Gill Sans MT"/>
          <a:cs typeface="Gill Sans MT"/>
          <a:sym typeface="Gill Sans MT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572314"/>
          </a:solidFill>
          <a:effectLst>
            <a:outerShdw sx="100000" sy="100000" kx="0" ky="0" algn="b" rotWithShape="0" blurRad="50800" dist="30000" dir="5400000">
              <a:srgbClr val="000000">
                <a:alpha val="30000"/>
              </a:srgbClr>
            </a:outerShdw>
          </a:effectLst>
          <a:uFillTx/>
          <a:latin typeface="Gill Sans MT"/>
          <a:ea typeface="Gill Sans MT"/>
          <a:cs typeface="Gill Sans MT"/>
          <a:sym typeface="Gill Sans MT"/>
        </a:defRPr>
      </a:lvl9pPr>
    </p:titleStyle>
    <p:bodyStyle>
      <a:lvl1pPr marL="365759" marR="0" indent="-283463" algn="r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80000"/>
        <a:buFontTx/>
        <a:buChar char="●"/>
        <a:tabLst/>
        <a:defRPr b="0" baseline="0" cap="none" i="0" spc="0" strike="noStrike" sz="3200" u="none"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1pPr>
      <a:lvl2pPr marL="674043" marR="0" indent="-271707" algn="r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◦"/>
        <a:tabLst/>
        <a:defRPr b="0" baseline="0" cap="none" i="0" spc="0" strike="noStrike" sz="3200" u="none"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2pPr>
      <a:lvl3pPr marL="963167" marR="0" indent="-304800" algn="r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3200" u="none"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3pPr>
      <a:lvl4pPr marL="1201521" marR="0" indent="-277977" algn="r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3200" u="none"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4pPr>
      <a:lvl5pPr marL="1408175" marR="0" indent="-292608" algn="r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3200" u="none"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5pPr>
      <a:lvl6pPr marL="1618488" marR="0" indent="-292608" algn="r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3200" u="none"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6pPr>
      <a:lvl7pPr marL="1828800" marR="0" indent="-292608" algn="r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3200" u="none"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7pPr>
      <a:lvl8pPr marL="2029967" marR="0" indent="-292607" algn="r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3200" u="none"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8pPr>
      <a:lvl9pPr marL="2240279" marR="0" indent="-292607" algn="r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3200" u="none">
          <a:solidFill>
            <a:srgbClr val="000000"/>
          </a:solidFill>
          <a:uFillTx/>
          <a:latin typeface="Gill Sans MT"/>
          <a:ea typeface="Gill Sans MT"/>
          <a:cs typeface="Gill Sans MT"/>
          <a:sym typeface="Gill Sans MT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3" Type="http://schemas.microsoft.com/office/2007/relationships/media" Target="../media/media9.m4a"/><Relationship Id="rId4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audio" Target="../media/media10.m4a"/><Relationship Id="rId4" Type="http://schemas.microsoft.com/office/2007/relationships/media" Target="../media/media10.m4a"/><Relationship Id="rId5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3" Type="http://schemas.microsoft.com/office/2007/relationships/media" Target="../media/media11.m4a"/><Relationship Id="rId4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3" Type="http://schemas.microsoft.com/office/2007/relationships/media" Target="../media/media12.m4a"/><Relationship Id="rId4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6.jpeg"/><Relationship Id="rId4" Type="http://schemas.openxmlformats.org/officeDocument/2006/relationships/audio" Target="../media/media13.m4a"/><Relationship Id="rId5" Type="http://schemas.microsoft.com/office/2007/relationships/media" Target="../media/media13.m4a"/><Relationship Id="rId6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Relationship Id="rId3" Type="http://schemas.openxmlformats.org/officeDocument/2006/relationships/audio" Target="../media/media14.m4a"/><Relationship Id="rId4" Type="http://schemas.microsoft.com/office/2007/relationships/media" Target="../media/media14.m4a"/><Relationship Id="rId5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3" Type="http://schemas.microsoft.com/office/2007/relationships/media" Target="../media/media15.m4a"/><Relationship Id="rId4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Relationship Id="rId3" Type="http://schemas.openxmlformats.org/officeDocument/2006/relationships/image" Target="../media/image1.gif"/><Relationship Id="rId4" Type="http://schemas.openxmlformats.org/officeDocument/2006/relationships/audio" Target="../media/media2.m4a"/><Relationship Id="rId5" Type="http://schemas.microsoft.com/office/2007/relationships/media" Target="../media/media2.m4a"/><Relationship Id="rId6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audio" Target="../media/media18.m4a"/><Relationship Id="rId3" Type="http://schemas.microsoft.com/office/2007/relationships/media" Target="../media/media18.m4a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3" Type="http://schemas.microsoft.com/office/2007/relationships/media" Target="../media/media4.m4a"/><Relationship Id="rId4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audio" Target="../media/media5.m4a"/><Relationship Id="rId5" Type="http://schemas.microsoft.com/office/2007/relationships/media" Target="../media/media5.m4a"/><Relationship Id="rId6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audio" Target="../media/media6.m4a"/><Relationship Id="rId4" Type="http://schemas.microsoft.com/office/2007/relationships/media" Target="../media/media6.m4a"/><Relationship Id="rId5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3" Type="http://schemas.microsoft.com/office/2007/relationships/media" Target="../media/media7.m4a"/><Relationship Id="rId4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audio" Target="../media/media8.m4a"/><Relationship Id="rId4" Type="http://schemas.microsoft.com/office/2007/relationships/media" Target="../media/media8.m4a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عنوان 1"/>
          <p:cNvSpPr txBox="1"/>
          <p:nvPr>
            <p:ph type="title"/>
          </p:nvPr>
        </p:nvSpPr>
        <p:spPr>
          <a:xfrm>
            <a:off x="755576" y="1628799"/>
            <a:ext cx="7772401" cy="1470026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pPr rtl="0">
              <a:defRPr/>
            </a:pPr>
            <a:r>
              <a:t>بسم الله الرحمن الرحيم</a:t>
            </a:r>
          </a:p>
        </p:txBody>
      </p:sp>
      <p:pic>
        <p:nvPicPr>
          <p:cNvPr id="292" name="تسجيل الصوت.m4a" descr="تسجيل الصوت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984989" fill="hold"/>
                                        <p:tgtEl>
                                          <p:spTgt spid="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292"/>
                </p:tgtEl>
              </p:cMediaNode>
            </p:audio>
          </p:childTnLst>
        </p:cTn>
      </p:par>
    </p:tnLst>
    <p:bldLst>
      <p:bldP build="whole" bldLvl="1" animBg="1" rev="0" advAuto="0" spid="29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مستطيل 1"/>
          <p:cNvSpPr txBox="1"/>
          <p:nvPr/>
        </p:nvSpPr>
        <p:spPr>
          <a:xfrm>
            <a:off x="801295" y="170637"/>
            <a:ext cx="6029242" cy="889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i="1" sz="2800">
                <a:effectLst>
                  <a:outerShdw sx="100000" sy="100000" kx="0" ky="0" algn="b" rotWithShape="0" blurRad="50800" dist="30000" dir="540000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Vibrio cholerae</a:t>
            </a:r>
            <a:r>
              <a:rPr i="0"/>
              <a:t> Enterotoxin </a:t>
            </a:r>
            <a:br>
              <a:rPr i="0"/>
            </a:br>
          </a:p>
        </p:txBody>
      </p:sp>
      <p:sp>
        <p:nvSpPr>
          <p:cNvPr id="330" name="مستطيل 2"/>
          <p:cNvSpPr txBox="1"/>
          <p:nvPr/>
        </p:nvSpPr>
        <p:spPr>
          <a:xfrm>
            <a:off x="1017319" y="908720"/>
            <a:ext cx="7613417" cy="390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i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V. cholerae</a:t>
            </a:r>
            <a:r>
              <a:rPr i="0"/>
              <a:t> and related vibrios produce a enterotoxin , subunits A and B. </a:t>
            </a:r>
            <a:endParaRPr i="0"/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Ganglioside GM</a:t>
            </a:r>
            <a:r>
              <a:rPr baseline="-25000"/>
              <a:t>1</a:t>
            </a:r>
            <a:r>
              <a:t> serves as the mucosal receptor for subunit B,        promotes entry of subunit A into the cell. 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Activation of subunit A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1-increased levels of intracellular cAMP 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2-prolonged hypersecretion of water and electrolytes. 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3-increased sodium-dependent chloride secretion, 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4- inhibition of absorption of sodium and chloride. 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Diarrhea occurs—as much as 20–30 L/d—with resulting dehydration, shock, acidosis, and death. </a:t>
            </a:r>
          </a:p>
        </p:txBody>
      </p:sp>
      <p:pic>
        <p:nvPicPr>
          <p:cNvPr id="331" name="تسجيل الصوت.m4a" descr="تسجيل الصوت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78317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3608" y="620687"/>
            <a:ext cx="7416825" cy="5184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تسجيل الصوت.m4a" descr="تسجيل الصوت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44987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7008" y="908720"/>
            <a:ext cx="7439448" cy="5829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مستطيل 1"/>
          <p:cNvSpPr txBox="1"/>
          <p:nvPr/>
        </p:nvSpPr>
        <p:spPr>
          <a:xfrm>
            <a:off x="1486442" y="-1"/>
            <a:ext cx="2898141" cy="66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000">
                <a:effectLst>
                  <a:outerShdw sx="100000" sy="100000" kx="0" ky="0" algn="b" rotWithShape="0" blurRad="50800" dist="30000" dir="540000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Pathogenesis</a:t>
            </a:r>
          </a:p>
        </p:txBody>
      </p:sp>
      <p:sp>
        <p:nvSpPr>
          <p:cNvPr id="339" name="مستطيل 2"/>
          <p:cNvSpPr txBox="1"/>
          <p:nvPr/>
        </p:nvSpPr>
        <p:spPr>
          <a:xfrm>
            <a:off x="1233344" y="605000"/>
            <a:ext cx="7397392" cy="5369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i="1"/>
            </a:pPr>
          </a:p>
          <a:p>
            <a:pPr algn="l">
              <a:lnSpc>
                <a:spcPct val="15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 normal conditions, </a:t>
            </a:r>
            <a:r>
              <a:rPr i="1"/>
              <a:t>V cholerae </a:t>
            </a:r>
            <a:r>
              <a:t>is pathogenic only for humans. </a:t>
            </a:r>
          </a:p>
          <a:p>
            <a:pPr algn="l">
              <a:lnSpc>
                <a:spcPct val="15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person with normal gastric acidity may have to ingest as many as </a:t>
            </a:r>
            <a:r>
              <a:rPr>
                <a:latin typeface="Gill Sans MT"/>
                <a:ea typeface="Gill Sans MT"/>
                <a:cs typeface="Gill Sans MT"/>
                <a:sym typeface="Gill Sans MT"/>
              </a:rPr>
              <a:t>10</a:t>
            </a:r>
            <a:r>
              <a:rPr baseline="30000">
                <a:latin typeface="Gill Sans MT"/>
                <a:ea typeface="Gill Sans MT"/>
                <a:cs typeface="Gill Sans MT"/>
                <a:sym typeface="Gill Sans MT"/>
              </a:rPr>
              <a:t>10</a:t>
            </a:r>
            <a:r>
              <a:t> or more </a:t>
            </a:r>
            <a:r>
              <a:rPr i="1"/>
              <a:t>V cholerae </a:t>
            </a:r>
            <a:r>
              <a:t>to become infected when the </a:t>
            </a:r>
            <a:r>
              <a:rPr b="1"/>
              <a:t>vehicle is water </a:t>
            </a:r>
            <a:r>
              <a:t>because the organisms are susceptible to acid. When the vehicle is food, as few as </a:t>
            </a:r>
            <a:r>
              <a:rPr>
                <a:latin typeface="Gill Sans MT"/>
                <a:ea typeface="Gill Sans MT"/>
                <a:cs typeface="Gill Sans MT"/>
                <a:sym typeface="Gill Sans MT"/>
              </a:rPr>
              <a:t>10</a:t>
            </a:r>
            <a:r>
              <a:rPr baseline="30000">
                <a:latin typeface="Gill Sans MT"/>
                <a:ea typeface="Gill Sans MT"/>
                <a:cs typeface="Gill Sans MT"/>
                <a:sym typeface="Gill Sans MT"/>
              </a:rPr>
              <a:t>2</a:t>
            </a:r>
            <a:r>
              <a:rPr>
                <a:latin typeface="Gill Sans MT"/>
                <a:ea typeface="Gill Sans MT"/>
                <a:cs typeface="Gill Sans MT"/>
                <a:sym typeface="Gill Sans MT"/>
              </a:rPr>
              <a:t>–10</a:t>
            </a:r>
            <a:r>
              <a:rPr baseline="30000">
                <a:latin typeface="Gill Sans MT"/>
                <a:ea typeface="Gill Sans MT"/>
                <a:cs typeface="Gill Sans MT"/>
                <a:sym typeface="Gill Sans MT"/>
              </a:rPr>
              <a:t>4</a:t>
            </a:r>
            <a:r>
              <a:rPr>
                <a:latin typeface="Gill Sans MT"/>
                <a:ea typeface="Gill Sans MT"/>
                <a:cs typeface="Gill Sans MT"/>
                <a:sym typeface="Gill Sans MT"/>
              </a:rPr>
              <a:t> </a:t>
            </a:r>
            <a:r>
              <a:t>organisms are necessary because of the buffering capacity of food. </a:t>
            </a:r>
          </a:p>
          <a:p>
            <a:pPr algn="l">
              <a:lnSpc>
                <a:spcPct val="15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Any medication or condition that </a:t>
            </a:r>
            <a:r>
              <a:rPr b="1"/>
              <a:t>decreases gastric acidity </a:t>
            </a:r>
            <a:r>
              <a:t>makes a person more susceptible to infection with </a:t>
            </a:r>
            <a:r>
              <a:rPr i="1"/>
              <a:t>V cholerae</a:t>
            </a:r>
            <a:r>
              <a:t>. </a:t>
            </a:r>
          </a:p>
          <a:p>
            <a:pPr algn="l">
              <a:lnSpc>
                <a:spcPct val="15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Cholera is </a:t>
            </a:r>
            <a:r>
              <a:rPr b="1"/>
              <a:t>not an invasive infection</a:t>
            </a:r>
            <a:r>
              <a:t>. The organisms do not reach the bloodstream but remain within the intestinal tract. </a:t>
            </a:r>
          </a:p>
          <a:p>
            <a:pPr algn="l">
              <a:lnSpc>
                <a:spcPct val="15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Virulent </a:t>
            </a:r>
            <a:r>
              <a:rPr i="1"/>
              <a:t>V cholerae </a:t>
            </a:r>
            <a:r>
              <a:t>organisms attach to the microvilli of the brush border of epithelial cells. There they multiply and liberate </a:t>
            </a:r>
            <a:r>
              <a:rPr b="1"/>
              <a:t>cholera toxin </a:t>
            </a:r>
            <a:r>
              <a:t>and perhaps </a:t>
            </a:r>
            <a:r>
              <a:rPr b="1"/>
              <a:t>mucinases</a:t>
            </a:r>
            <a:r>
              <a:t> and </a:t>
            </a:r>
            <a:r>
              <a:rPr b="1"/>
              <a:t>endotoxin</a:t>
            </a:r>
            <a:r>
              <a:t>.</a:t>
            </a:r>
            <a:endParaRPr sz="1400"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40" name="تسجيل الصوت.m4a" descr="تسجيل الصوت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808628" y="401846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28323" fill="hold"/>
                                        <p:tgtEl>
                                          <p:spTgt spid="3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مستطيل 1"/>
          <p:cNvSpPr txBox="1"/>
          <p:nvPr/>
        </p:nvSpPr>
        <p:spPr>
          <a:xfrm>
            <a:off x="1233344" y="188640"/>
            <a:ext cx="4480560" cy="1138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3600">
                <a:effectLst>
                  <a:outerShdw sx="100000" sy="100000" kx="0" ky="0" algn="b" rotWithShape="0" blurRad="50800" dist="30000" dir="540000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Clinical Findings</a:t>
            </a:r>
            <a:br/>
          </a:p>
        </p:txBody>
      </p:sp>
      <p:sp>
        <p:nvSpPr>
          <p:cNvPr id="343" name="مستطيل 2"/>
          <p:cNvSpPr txBox="1"/>
          <p:nvPr/>
        </p:nvSpPr>
        <p:spPr>
          <a:xfrm>
            <a:off x="1161335" y="1028342"/>
            <a:ext cx="7541409" cy="4879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1-About 50% of infections with classic </a:t>
            </a:r>
            <a:r>
              <a:rPr i="1"/>
              <a:t>V cholerae </a:t>
            </a:r>
            <a:r>
              <a:t>and</a:t>
            </a:r>
            <a:r>
              <a:rPr i="1"/>
              <a:t> </a:t>
            </a:r>
            <a:r>
              <a:t>75% of infections with the El Tor biotype are asymptomatic.   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incubation period is 12 hours – 3 days for persons who develop symptoms, depending largely upon the size of the inoculum ingested. 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2-There is a onset of nausea and vomiting and profuse diarrhea with abdominal cramps. 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3-Stools, which resemble "rice water,“ contain mucus, epithelial cells, and large numbers of vibrios. 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4-There is rapid loss of fluid and electrolytes, which leads to profound dehydration, circulatory collapse, and anuria. 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5-The mortality rate without treatment is between 25% and 50%. </a:t>
            </a:r>
          </a:p>
        </p:txBody>
      </p:sp>
      <p:pic>
        <p:nvPicPr>
          <p:cNvPr id="344" name="تسجيل الصوت.m4a" descr="تسجيل الصوت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94995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عنصر نائب للمحتوى 3" descr="عنصر نائب للمحتوى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1" y="2852935"/>
            <a:ext cx="3672410" cy="2647768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مستطيل 4"/>
          <p:cNvSpPr txBox="1"/>
          <p:nvPr/>
        </p:nvSpPr>
        <p:spPr>
          <a:xfrm>
            <a:off x="1377360" y="116632"/>
            <a:ext cx="7325384" cy="1138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3600">
                <a:effectLst>
                  <a:outerShdw sx="100000" sy="100000" kx="0" ky="0" algn="b" rotWithShape="0" blurRad="50800" dist="30000" dir="540000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Patient suffer from chlorea, severe dehydration</a:t>
            </a:r>
          </a:p>
        </p:txBody>
      </p:sp>
      <p:pic>
        <p:nvPicPr>
          <p:cNvPr id="34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1959" y="3140967"/>
            <a:ext cx="3429001" cy="228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تسجيل الصوت.m4a" descr="تسجيل الصوت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3333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5735" y="908720"/>
            <a:ext cx="6076951" cy="4562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تسجيل الصوت.m4a" descr="تسجيل الصوت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253476" y="403079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1655" fill="hold"/>
                                        <p:tgtEl>
                                          <p:spTgt spid="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576" y="1412775"/>
            <a:ext cx="7488833" cy="53530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مستطيل 1"/>
          <p:cNvSpPr txBox="1"/>
          <p:nvPr/>
        </p:nvSpPr>
        <p:spPr>
          <a:xfrm>
            <a:off x="945311" y="44624"/>
            <a:ext cx="6101250" cy="1138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3600">
                <a:effectLst>
                  <a:outerShdw sx="100000" sy="100000" kx="0" ky="0" algn="b" rotWithShape="0" blurRad="50800" dist="30000" dir="540000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Diagnostic Laboratory Tests</a:t>
            </a:r>
            <a:br/>
          </a:p>
        </p:txBody>
      </p:sp>
      <p:sp>
        <p:nvSpPr>
          <p:cNvPr id="357" name="مستطيل 3"/>
          <p:cNvSpPr txBox="1"/>
          <p:nvPr/>
        </p:nvSpPr>
        <p:spPr>
          <a:xfrm>
            <a:off x="1233344" y="980728"/>
            <a:ext cx="7469400" cy="4193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1-Specimens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Specimens for culture consist of mucus of stools.</a:t>
            </a:r>
          </a:p>
          <a:p>
            <a:pPr algn="l"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2-Culture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Growth is rapid in peptone agar, on blood agar with a pH near 9.0, or on TCBS agar, and typical colonies can be picked in 18 hours. </a:t>
            </a:r>
          </a:p>
          <a:p>
            <a:pPr algn="l"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3-Specific Tests</a:t>
            </a:r>
          </a:p>
          <a:p>
            <a:pPr algn="l">
              <a:defRPr i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V. cholerae</a:t>
            </a:r>
            <a:r>
              <a:rPr i="0"/>
              <a:t> organisms are further identified by </a:t>
            </a:r>
            <a:endParaRPr i="0"/>
          </a:p>
          <a:p>
            <a:pPr algn="l"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slide agglutination </a:t>
            </a:r>
            <a:r>
              <a:rPr b="0"/>
              <a:t>tests using anti-O group 1 and group O139 antisera and </a:t>
            </a:r>
            <a:endParaRPr b="0"/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by </a:t>
            </a:r>
            <a:r>
              <a:rPr b="1"/>
              <a:t>biochemical reaction </a:t>
            </a:r>
            <a:r>
              <a:t>patterns.</a:t>
            </a:r>
          </a:p>
        </p:txBody>
      </p:sp>
      <p:pic>
        <p:nvPicPr>
          <p:cNvPr id="358" name="تسجيل الصوت.m4a" descr="تسجيل الصوت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70000" fill="hold"/>
                                        <p:tgtEl>
                                          <p:spTgt spid="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مستطيل 1"/>
          <p:cNvSpPr txBox="1"/>
          <p:nvPr/>
        </p:nvSpPr>
        <p:spPr>
          <a:xfrm>
            <a:off x="801296" y="-50324"/>
            <a:ext cx="4480560" cy="1312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300">
                <a:effectLst>
                  <a:outerShdw sx="100000" sy="100000" kx="0" ky="0" algn="b" rotWithShape="0" blurRad="50800" dist="30000" dir="540000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Treatment</a:t>
            </a:r>
            <a:br/>
          </a:p>
        </p:txBody>
      </p:sp>
      <p:sp>
        <p:nvSpPr>
          <p:cNvPr id="361" name="مستطيل 2"/>
          <p:cNvSpPr txBox="1"/>
          <p:nvPr/>
        </p:nvSpPr>
        <p:spPr>
          <a:xfrm>
            <a:off x="1089327" y="883741"/>
            <a:ext cx="7685425" cy="566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3463" indent="-201168" algn="l"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1-The most important part of therapy consists of water and electrolyte replacement to correct the severe dehydration and salt depletion.</a:t>
            </a:r>
          </a:p>
          <a:p>
            <a:pPr marL="283463" indent="-201168" algn="l"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2- Many antimicrobial agents are effective against </a:t>
            </a:r>
            <a:r>
              <a:rPr i="1"/>
              <a:t>V. cholerae</a:t>
            </a:r>
            <a:r>
              <a:t>. Oral tetracycline tends to reduce stool output in cholera and shortens the period of excretion of vibrios. </a:t>
            </a:r>
          </a:p>
          <a:p>
            <a:pPr marL="283463" indent="-201168" algn="l"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3-In some endemic areas, tetracycline resistance of </a:t>
            </a:r>
            <a:r>
              <a:rPr i="1"/>
              <a:t>V cholerae </a:t>
            </a:r>
            <a:r>
              <a:t>has emerged; the genes are carried by transmissible plasmids. </a:t>
            </a:r>
          </a:p>
          <a:p>
            <a:pPr marL="283463" indent="-201168" algn="l"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4-In children and pregnant women, alternatives to the tetracyclines include erythromycin.</a:t>
            </a:r>
          </a:p>
        </p:txBody>
      </p:sp>
      <p:pic>
        <p:nvPicPr>
          <p:cNvPr id="362" name="تسجيل الصوت.m4a" descr="تسجيل الصوت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1655" fill="hold"/>
                                        <p:tgtEl>
                                          <p:spTgt spid="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6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عنوان 1"/>
          <p:cNvSpPr txBox="1"/>
          <p:nvPr>
            <p:ph type="title"/>
          </p:nvPr>
        </p:nvSpPr>
        <p:spPr>
          <a:xfrm>
            <a:off x="1435607" y="274638"/>
            <a:ext cx="7498082" cy="1143001"/>
          </a:xfrm>
          <a:prstGeom prst="rect">
            <a:avLst/>
          </a:prstGeom>
        </p:spPr>
        <p:txBody>
          <a:bodyPr/>
          <a:lstStyle/>
          <a:p>
            <a:pPr defTabSz="658368" rtl="0">
              <a:defRPr b="1" i="1" sz="2520">
                <a:solidFill>
                  <a:srgbClr val="000000"/>
                </a:solidFill>
                <a:effectLst>
                  <a:outerShdw sx="100000" sy="100000" kx="0" ky="0" algn="b" rotWithShape="0" blurRad="36576" dist="21600" dir="540000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Vibrio cholerae</a:t>
            </a:r>
            <a:br/>
            <a:br/>
          </a:p>
        </p:txBody>
      </p:sp>
      <p:sp>
        <p:nvSpPr>
          <p:cNvPr id="295" name="عنصر نائب للمحتوى 2"/>
          <p:cNvSpPr txBox="1"/>
          <p:nvPr>
            <p:ph type="body" idx="1"/>
          </p:nvPr>
        </p:nvSpPr>
        <p:spPr>
          <a:xfrm>
            <a:off x="1043608" y="764704"/>
            <a:ext cx="7818071" cy="4800601"/>
          </a:xfrm>
          <a:prstGeom prst="rect">
            <a:avLst/>
          </a:prstGeom>
        </p:spPr>
        <p:txBody>
          <a:bodyPr/>
          <a:lstStyle/>
          <a:p>
            <a:pPr algn="l" rtl="0"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Vibrio is one of the most common bacteria in surface waters.                                           </a:t>
            </a:r>
          </a:p>
          <a:p>
            <a:pPr algn="l" rtl="0"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They are curved aerobic rods and are motile, by polar flagellum.                            </a:t>
            </a:r>
          </a:p>
          <a:p>
            <a:pPr algn="l" rtl="0">
              <a:defRPr i="1"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 cholerae </a:t>
            </a:r>
            <a:r>
              <a:rPr i="0"/>
              <a:t>serogroups O1 and O139 cause cholera in humans, and other vibrios may cause skin and soft tissue infections, sepsis or enteritis.                                                                        </a:t>
            </a:r>
          </a:p>
        </p:txBody>
      </p:sp>
      <p:pic>
        <p:nvPicPr>
          <p:cNvPr id="2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1" y="4017219"/>
            <a:ext cx="3816426" cy="2708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83967" y="4221088"/>
            <a:ext cx="3096345" cy="2304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تسجيل الصوت.m4a" descr="تسجيل الصوت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4988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648" y="119062"/>
            <a:ext cx="4724401" cy="3381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7903" y="3393578"/>
            <a:ext cx="5268641" cy="3464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angle 2"/>
          <p:cNvSpPr txBox="1"/>
          <p:nvPr/>
        </p:nvSpPr>
        <p:spPr>
          <a:xfrm>
            <a:off x="924623" y="274638"/>
            <a:ext cx="8138161" cy="690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4300">
                <a:solidFill>
                  <a:srgbClr val="572314"/>
                </a:solidFill>
                <a:effectLst>
                  <a:outerShdw sx="100000" sy="100000" kx="0" ky="0" algn="b" rotWithShape="0" blurRad="50800" dist="30000" dir="540000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Divisions of V. Cholera</a:t>
            </a:r>
          </a:p>
        </p:txBody>
      </p:sp>
      <p:sp>
        <p:nvSpPr>
          <p:cNvPr id="368" name="Rectangle 3"/>
          <p:cNvSpPr txBox="1"/>
          <p:nvPr/>
        </p:nvSpPr>
        <p:spPr>
          <a:xfrm>
            <a:off x="852615" y="1600200"/>
            <a:ext cx="8138161" cy="5706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80000"/>
              <a:buChar char="o"/>
              <a:defRPr b="1"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Biotype (biovar)</a:t>
            </a:r>
            <a:endParaRPr sz="3200"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342900" indent="-342900" algn="l">
              <a:lnSpc>
                <a:spcPct val="90000"/>
              </a:lnSpc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different strains of the same bacterial species</a:t>
            </a:r>
            <a:endParaRPr sz="3200"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342900" indent="-342900" algn="l">
              <a:lnSpc>
                <a:spcPct val="90000"/>
              </a:lnSpc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distinguished by a group of phenotypic or 	genetic traits</a:t>
            </a:r>
            <a:endParaRPr sz="3200"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342900" indent="-342900" algn="l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80000"/>
              <a:buChar char="o"/>
              <a:defRPr b="1"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Serogroup</a:t>
            </a:r>
          </a:p>
          <a:p>
            <a:pPr marL="342900" indent="-342900" algn="l">
              <a:lnSpc>
                <a:spcPct val="90000"/>
              </a:lnSpc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bacteria of the same species with different antigenic determinants  on the cell surface</a:t>
            </a:r>
            <a:endParaRPr sz="3200"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342900" indent="-342900" algn="l">
              <a:lnSpc>
                <a:spcPct val="90000"/>
              </a:lnSpc>
              <a:spcBef>
                <a:spcPts val="7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342900" indent="-342900" algn="l">
              <a:lnSpc>
                <a:spcPct val="90000"/>
              </a:lnSpc>
              <a:spcBef>
                <a:spcPts val="600"/>
              </a:spcBef>
              <a:defRPr i="1"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V. Cholera</a:t>
            </a:r>
            <a:r>
              <a:rPr i="0"/>
              <a:t> has more than 206 different serogroups, only two of which cause epidemic disease</a:t>
            </a:r>
          </a:p>
          <a:p>
            <a:pPr marL="342900" indent="-342900" algn="l">
              <a:lnSpc>
                <a:spcPct val="90000"/>
              </a:lnSpc>
              <a:spcBef>
                <a:spcPts val="7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342900" indent="-342900" algn="l">
              <a:lnSpc>
                <a:spcPct val="90000"/>
              </a:lnSpc>
              <a:spcBef>
                <a:spcPts val="7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369" name="تسجيل الصوت.m4a" descr="تسجيل الصوت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Class="entr" nodeType="with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7236663" fill="hold"/>
                                        <p:tgtEl>
                                          <p:spTgt spid="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66" fill="hold" display="0">
                  <p:stCondLst>
                    <p:cond delay="indefinite"/>
                  </p:stCondLst>
                </p:cTn>
                <p:tgtEl>
                  <p:spTgt spid="369"/>
                </p:tgtEl>
              </p:cMediaNode>
            </p:audio>
          </p:childTnLst>
        </p:cTn>
      </p:par>
    </p:tnLst>
    <p:bldLst>
      <p:bldP build="whole" bldLvl="1" animBg="1" rev="0" advAuto="0" spid="367" grpId="1"/>
      <p:bldP build="p" bldLvl="5" animBg="1" rev="0" advAuto="0" spid="368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2"/>
          <p:cNvSpPr txBox="1"/>
          <p:nvPr/>
        </p:nvSpPr>
        <p:spPr>
          <a:xfrm>
            <a:off x="924623" y="274638"/>
            <a:ext cx="8138161" cy="131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4300">
                <a:solidFill>
                  <a:srgbClr val="572314"/>
                </a:solidFill>
                <a:effectLst>
                  <a:outerShdw sx="100000" sy="100000" kx="0" ky="0" algn="b" rotWithShape="0" blurRad="50800" dist="30000" dir="540000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What are differences</a:t>
            </a:r>
            <a:r>
              <a:rPr i="1"/>
              <a:t> </a:t>
            </a:r>
          </a:p>
          <a:p>
            <a:pPr algn="l">
              <a:defRPr i="1" sz="4300">
                <a:solidFill>
                  <a:srgbClr val="572314"/>
                </a:solidFill>
                <a:effectLst>
                  <a:outerShdw sx="100000" sy="100000" kx="0" ky="0" algn="b" rotWithShape="0" blurRad="50800" dist="30000" dir="540000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Areomonas</a:t>
            </a:r>
            <a:r>
              <a:rPr i="0"/>
              <a:t> and </a:t>
            </a:r>
            <a:r>
              <a:t>vibrio</a:t>
            </a:r>
          </a:p>
        </p:txBody>
      </p:sp>
      <p:pic>
        <p:nvPicPr>
          <p:cNvPr id="372" name="تسجيل الصوت.m4a" descr="تسجيل الصوت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41655" fill="hold"/>
                                        <p:tgtEl>
                                          <p:spTgt spid="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372"/>
                </p:tgtEl>
              </p:cMediaNode>
            </p:audio>
          </p:childTnLst>
        </p:cTn>
      </p:par>
    </p:tnLst>
    <p:bldLst>
      <p:bldP build="whole" bldLvl="1" animBg="1" rev="0" advAuto="0" spid="37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مستطيل 1"/>
          <p:cNvSpPr txBox="1"/>
          <p:nvPr/>
        </p:nvSpPr>
        <p:spPr>
          <a:xfrm>
            <a:off x="945311" y="312763"/>
            <a:ext cx="7613417" cy="314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65759" indent="-283463" algn="l">
              <a:spcBef>
                <a:spcPts val="600"/>
              </a:spcBef>
              <a:buClr>
                <a:schemeClr val="accent1"/>
              </a:buClr>
              <a:buSzPct val="80000"/>
              <a:buChar char="●"/>
              <a:defRPr b="1"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Typical Organisms:</a:t>
            </a:r>
          </a:p>
          <a:p>
            <a:pPr marL="365759" indent="-283463" algn="l">
              <a:spcBef>
                <a:spcPts val="600"/>
              </a:spcBef>
              <a:buClr>
                <a:schemeClr val="accent1"/>
              </a:buClr>
              <a:buSzPct val="80000"/>
              <a:buChar char="●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 first isolation, </a:t>
            </a:r>
            <a:r>
              <a:rPr i="1"/>
              <a:t>V. cholerae</a:t>
            </a:r>
            <a:r>
              <a:t> is a </a:t>
            </a:r>
            <a:r>
              <a:rPr b="1"/>
              <a:t>comma-shaped</a:t>
            </a:r>
            <a:r>
              <a:t>, curved rod. </a:t>
            </a:r>
          </a:p>
          <a:p>
            <a:pPr marL="365759" indent="-283463" algn="l">
              <a:spcBef>
                <a:spcPts val="600"/>
              </a:spcBef>
              <a:buClr>
                <a:schemeClr val="accent1"/>
              </a:buClr>
              <a:buSzPct val="80000"/>
              <a:buChar char="●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It is actively motile by means of a </a:t>
            </a:r>
            <a:r>
              <a:rPr b="1"/>
              <a:t>polar</a:t>
            </a:r>
            <a:r>
              <a:t> flagellum. </a:t>
            </a:r>
          </a:p>
          <a:p>
            <a:pPr marL="365759" indent="-283463" algn="l">
              <a:spcBef>
                <a:spcPts val="600"/>
              </a:spcBef>
              <a:buClr>
                <a:schemeClr val="accent1"/>
              </a:buClr>
              <a:buSzPct val="80000"/>
              <a:buChar char="●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On prolonged cultivation, Vibrios may become straight rods that resemble the G- enteric bacteria.</a:t>
            </a:r>
          </a:p>
        </p:txBody>
      </p:sp>
      <p:pic>
        <p:nvPicPr>
          <p:cNvPr id="301" name="تسجيل الصوت.m4a" descr="تسجيل الصوت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6666" fill="hold"/>
                                        <p:tgtEl>
                                          <p:spTgt spid="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9632" y="476672"/>
            <a:ext cx="7000924" cy="377023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رابط كسهم مستقيم 5"/>
          <p:cNvSpPr/>
          <p:nvPr/>
        </p:nvSpPr>
        <p:spPr>
          <a:xfrm flipV="1">
            <a:off x="2195735" y="1124743"/>
            <a:ext cx="1143009" cy="928696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05" name="مستطيل 2"/>
          <p:cNvSpPr txBox="1"/>
          <p:nvPr/>
        </p:nvSpPr>
        <p:spPr>
          <a:xfrm>
            <a:off x="2493992" y="4437112"/>
            <a:ext cx="4480560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effectLst>
                  <a:outerShdw sx="100000" sy="100000" kx="0" ky="0" algn="b" rotWithShape="0" blurRad="50800" dist="30000" dir="54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Vibrio cholerae, motile by polar flagellum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مستطيل 1"/>
          <p:cNvSpPr txBox="1"/>
          <p:nvPr/>
        </p:nvSpPr>
        <p:spPr>
          <a:xfrm>
            <a:off x="1017319" y="116631"/>
            <a:ext cx="2716874" cy="1312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300">
                <a:effectLst>
                  <a:outerShdw sx="100000" sy="100000" kx="0" ky="0" algn="b" rotWithShape="0" blurRad="50800" dist="30000" dir="540000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Culture</a:t>
            </a:r>
            <a:br/>
          </a:p>
        </p:txBody>
      </p:sp>
      <p:sp>
        <p:nvSpPr>
          <p:cNvPr id="308" name="مستطيل 2"/>
          <p:cNvSpPr txBox="1"/>
          <p:nvPr/>
        </p:nvSpPr>
        <p:spPr>
          <a:xfrm>
            <a:off x="1161335" y="908720"/>
            <a:ext cx="7469401" cy="407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65759" indent="-283463" algn="l">
              <a:spcBef>
                <a:spcPts val="600"/>
              </a:spcBef>
              <a:buClr>
                <a:schemeClr val="accent1"/>
              </a:buClr>
              <a:buSzPct val="80000"/>
              <a:buChar char="●"/>
              <a:defRPr i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 cholerae</a:t>
            </a:r>
            <a:r>
              <a:rPr i="0"/>
              <a:t> grow well at 37 °C on many kinds of media, including defined media containing mineral salts and asparagines as sources of carbon and nitrogen. </a:t>
            </a:r>
            <a:endParaRPr i="0"/>
          </a:p>
          <a:p>
            <a:pPr marL="365759" indent="-283463" algn="l">
              <a:spcBef>
                <a:spcPts val="600"/>
              </a:spcBef>
              <a:buClr>
                <a:schemeClr val="accent1"/>
              </a:buClr>
              <a:buSzPct val="80000"/>
              <a:buChar char="●"/>
              <a:defRPr i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 cholerae</a:t>
            </a:r>
            <a:r>
              <a:rPr i="0"/>
              <a:t> grows well on </a:t>
            </a:r>
            <a:r>
              <a:rPr b="1" i="0"/>
              <a:t>thiosulfate-citrate-bile-sucrose (TCBS)</a:t>
            </a:r>
            <a:r>
              <a:rPr i="0"/>
              <a:t> agar and alkaline peptone water                    </a:t>
            </a:r>
            <a:r>
              <a:rPr b="1" i="0"/>
              <a:t>yellow</a:t>
            </a:r>
            <a:r>
              <a:rPr i="0"/>
              <a:t> colonies against the </a:t>
            </a:r>
            <a:r>
              <a:rPr b="1" i="0"/>
              <a:t>dark-green</a:t>
            </a:r>
            <a:r>
              <a:rPr i="0"/>
              <a:t> background of the agar. </a:t>
            </a:r>
            <a:endParaRPr i="0"/>
          </a:p>
          <a:p>
            <a:pPr marL="365759" indent="-283463" algn="l">
              <a:spcBef>
                <a:spcPts val="600"/>
              </a:spcBef>
              <a:buClr>
                <a:schemeClr val="accent1"/>
              </a:buClr>
              <a:buSzPct val="80000"/>
              <a:buChar char="●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Vibrios are </a:t>
            </a:r>
            <a:r>
              <a:rPr b="1"/>
              <a:t>oxidase +</a:t>
            </a:r>
            <a:r>
              <a:t> , which differentiates them from enteric G-bacteria.</a:t>
            </a:r>
          </a:p>
          <a:p>
            <a:pPr marL="365759" indent="-283463" algn="l">
              <a:spcBef>
                <a:spcPts val="600"/>
              </a:spcBef>
              <a:buClr>
                <a:schemeClr val="accent1"/>
              </a:buClr>
              <a:buSzPct val="80000"/>
              <a:buChar char="●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,vibrios grow at a </a:t>
            </a:r>
            <a:r>
              <a:rPr b="1"/>
              <a:t>very high pH (8.5–9.5) </a:t>
            </a:r>
            <a:r>
              <a:t>and are killed by acid.</a:t>
            </a:r>
          </a:p>
        </p:txBody>
      </p:sp>
      <p:pic>
        <p:nvPicPr>
          <p:cNvPr id="309" name="تسجيل الصوت.m4a" descr="تسجيل الصوت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61654" fill="hold"/>
                                        <p:tgtEl>
                                          <p:spTgt spid="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عنصر نائب للمحتوى 3" descr="عنصر نائب للمحتوى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568" y="332656"/>
            <a:ext cx="4032449" cy="3405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عنصر نائب للمحتوى 3" descr="عنصر نائب للمحتوى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8563" y="332656"/>
            <a:ext cx="4289702" cy="3456384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مستطيل 2"/>
          <p:cNvSpPr txBox="1"/>
          <p:nvPr/>
        </p:nvSpPr>
        <p:spPr>
          <a:xfrm>
            <a:off x="2892853" y="3824127"/>
            <a:ext cx="3217030" cy="42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Vibrio cholerae </a:t>
            </a:r>
            <a:r>
              <a:rPr i="0"/>
              <a:t>on TCBS</a:t>
            </a:r>
          </a:p>
        </p:txBody>
      </p:sp>
      <p:pic>
        <p:nvPicPr>
          <p:cNvPr id="314" name="تسجيل الصوت.m4a" descr="تسجيل الصوت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3332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عنصر نائب للمحتوى 2"/>
          <p:cNvSpPr txBox="1"/>
          <p:nvPr>
            <p:ph type="body" idx="1"/>
          </p:nvPr>
        </p:nvSpPr>
        <p:spPr>
          <a:xfrm>
            <a:off x="412536" y="1868759"/>
            <a:ext cx="8335927" cy="4800601"/>
          </a:xfrm>
          <a:prstGeom prst="rect">
            <a:avLst/>
          </a:prstGeom>
        </p:spPr>
        <p:txBody>
          <a:bodyPr/>
          <a:lstStyle/>
          <a:p>
            <a:pPr algn="l" rtl="0">
              <a:lnSpc>
                <a:spcPct val="120000"/>
              </a:lnSpc>
              <a:defRPr i="1"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 cholerae </a:t>
            </a:r>
            <a:r>
              <a:rPr i="0"/>
              <a:t>ferments </a:t>
            </a:r>
            <a:r>
              <a:rPr b="1" i="0"/>
              <a:t>sucrose</a:t>
            </a:r>
            <a:r>
              <a:rPr i="0"/>
              <a:t> and </a:t>
            </a:r>
            <a:r>
              <a:rPr b="1" i="0"/>
              <a:t>mannose</a:t>
            </a:r>
            <a:r>
              <a:rPr i="0"/>
              <a:t> but not arabinose. </a:t>
            </a:r>
          </a:p>
          <a:p>
            <a:pPr algn="l" rtl="0">
              <a:lnSpc>
                <a:spcPct val="120000"/>
              </a:lnSpc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</a:t>
            </a:r>
            <a:r>
              <a:rPr b="1"/>
              <a:t>positive oxidase </a:t>
            </a:r>
            <a:r>
              <a:t>test result is a key step in the identification of </a:t>
            </a:r>
            <a:r>
              <a:rPr i="1"/>
              <a:t>V cholerae </a:t>
            </a:r>
            <a:r>
              <a:t>and other vibrios. </a:t>
            </a:r>
          </a:p>
          <a:p>
            <a:pPr algn="l" rtl="0">
              <a:lnSpc>
                <a:spcPct val="120000"/>
              </a:lnSpc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Most </a:t>
            </a:r>
            <a:r>
              <a:rPr i="1"/>
              <a:t>Vibrio </a:t>
            </a:r>
            <a:r>
              <a:t>species are </a:t>
            </a:r>
            <a:r>
              <a:rPr b="1"/>
              <a:t>halotolerant</a:t>
            </a:r>
            <a:r>
              <a:t>, and NaCl often stimulates their growth. </a:t>
            </a:r>
          </a:p>
          <a:p>
            <a:pPr algn="l" rtl="0">
              <a:lnSpc>
                <a:spcPct val="120000"/>
              </a:lnSpc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Some vibrios are </a:t>
            </a:r>
            <a:r>
              <a:rPr b="1"/>
              <a:t>halophilic</a:t>
            </a:r>
            <a:r>
              <a:t>, requiring the presence of NaCl to grow.</a:t>
            </a:r>
          </a:p>
        </p:txBody>
      </p:sp>
      <p:pic>
        <p:nvPicPr>
          <p:cNvPr id="31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8184" y="244097"/>
            <a:ext cx="2736305" cy="1728193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مستطيل 1"/>
          <p:cNvSpPr txBox="1"/>
          <p:nvPr/>
        </p:nvSpPr>
        <p:spPr>
          <a:xfrm>
            <a:off x="1021618" y="692695"/>
            <a:ext cx="4193541" cy="544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>
              <a:lnSpc>
                <a:spcPct val="150000"/>
              </a:lnSpc>
              <a:defRPr b="1"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Growth Characteristics</a:t>
            </a:r>
          </a:p>
        </p:txBody>
      </p:sp>
      <p:pic>
        <p:nvPicPr>
          <p:cNvPr id="319" name="تسجيل الصوت.m4a" descr="تسجيل الصوت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24987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مستطيل 1"/>
          <p:cNvSpPr txBox="1"/>
          <p:nvPr/>
        </p:nvSpPr>
        <p:spPr>
          <a:xfrm>
            <a:off x="873303" y="-27384"/>
            <a:ext cx="6749321" cy="1107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br/>
            <a:r>
              <a:t>Antigenic Structure &amp; Biologic Classification</a:t>
            </a:r>
            <a:br/>
          </a:p>
        </p:txBody>
      </p:sp>
      <p:sp>
        <p:nvSpPr>
          <p:cNvPr id="322" name="مستطيل 2"/>
          <p:cNvSpPr txBox="1"/>
          <p:nvPr/>
        </p:nvSpPr>
        <p:spPr>
          <a:xfrm>
            <a:off x="1089327" y="1028342"/>
            <a:ext cx="7397393" cy="522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1-single flagellar H antigen. </a:t>
            </a:r>
          </a:p>
          <a:p>
            <a:pPr algn="l">
              <a:defRPr i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2-V. cholerae</a:t>
            </a:r>
            <a:r>
              <a:rPr i="0"/>
              <a:t> has O LPS that confer serologic diagnosis. </a:t>
            </a:r>
            <a:endParaRPr i="0"/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There are at least </a:t>
            </a:r>
            <a:r>
              <a:rPr b="1"/>
              <a:t>206 O antigen groups</a:t>
            </a:r>
            <a:r>
              <a:t>. </a:t>
            </a:r>
          </a:p>
          <a:p>
            <a:pPr algn="l">
              <a:defRPr i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 cholerae</a:t>
            </a:r>
            <a:r>
              <a:rPr i="0"/>
              <a:t> strains of </a:t>
            </a:r>
            <a:r>
              <a:rPr b="1" i="0"/>
              <a:t>O group 1 </a:t>
            </a:r>
            <a:r>
              <a:rPr i="0"/>
              <a:t>and </a:t>
            </a:r>
            <a:r>
              <a:rPr b="1" i="0"/>
              <a:t>O group 139 </a:t>
            </a:r>
            <a:r>
              <a:rPr i="0"/>
              <a:t>cause classic cholera, </a:t>
            </a:r>
            <a:endParaRPr i="0"/>
          </a:p>
          <a:p>
            <a:pPr algn="l"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non-O1/non-O139 </a:t>
            </a:r>
            <a:r>
              <a:rPr i="1"/>
              <a:t>V cholerae</a:t>
            </a:r>
            <a:r>
              <a:t> </a:t>
            </a:r>
            <a:r>
              <a:rPr b="0"/>
              <a:t>causes</a:t>
            </a:r>
            <a:r>
              <a:t> cholera-like disease. 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Antibodies to the O antigens tend to protect laboratory animals against infections with </a:t>
            </a:r>
            <a:r>
              <a:rPr i="1"/>
              <a:t>V .cholerae.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Two biotypes of epidemic </a:t>
            </a:r>
            <a:r>
              <a:rPr i="1"/>
              <a:t>V cholerae</a:t>
            </a:r>
            <a:r>
              <a:t> have been defined, </a:t>
            </a:r>
            <a:r>
              <a:rPr b="1"/>
              <a:t>classic</a:t>
            </a:r>
            <a:r>
              <a:t> and </a:t>
            </a:r>
            <a:r>
              <a:rPr b="1"/>
              <a:t>El Tor</a:t>
            </a:r>
            <a:r>
              <a:t>. </a:t>
            </a:r>
          </a:p>
          <a:p>
            <a:pPr algn="l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El Tor biotype produces a hemolysin, gives positive results on the Voges-Proskauer test, and is resistant to polymyxin B.</a:t>
            </a:r>
          </a:p>
        </p:txBody>
      </p:sp>
      <p:pic>
        <p:nvPicPr>
          <p:cNvPr id="323" name="تسجيل الصوت.m4a" descr="تسجيل الصوت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53332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775" y="1676400"/>
            <a:ext cx="7410450" cy="4799013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مستطيل 2"/>
          <p:cNvSpPr txBox="1"/>
          <p:nvPr/>
        </p:nvSpPr>
        <p:spPr>
          <a:xfrm>
            <a:off x="2335497" y="116632"/>
            <a:ext cx="5647166" cy="101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Difference between El Tor &amp; classical Vibrio cholerae</a:t>
            </a:r>
          </a:p>
        </p:txBody>
      </p:sp>
      <p:pic>
        <p:nvPicPr>
          <p:cNvPr id="327" name="تسجيل الصوت.m4a" descr="تسجيل الصوت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57200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6667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انقلاب">
  <a:themeElements>
    <a:clrScheme name="انقلاب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0000FF"/>
      </a:hlink>
      <a:folHlink>
        <a:srgbClr val="FF00FF"/>
      </a:folHlink>
    </a:clrScheme>
    <a:fontScheme name="انقلاب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43137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25400" dir="5400000">
            <a:srgbClr val="000000">
              <a:alpha val="43137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25400" dir="5400000">
            <a:srgbClr val="000000">
              <a:alpha val="43137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انقلاب">
  <a:themeElements>
    <a:clrScheme name="انقلاب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0000FF"/>
      </a:hlink>
      <a:folHlink>
        <a:srgbClr val="FF00FF"/>
      </a:folHlink>
    </a:clrScheme>
    <a:fontScheme name="انقلاب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43137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25400" dir="5400000">
            <a:srgbClr val="000000">
              <a:alpha val="43137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25400" dir="5400000">
            <a:srgbClr val="000000">
              <a:alpha val="43137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