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FFD1-C18A-4925-938C-B68174BEC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34DD0-789A-4218-94A2-1132C17B1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78D0D-9D79-4D6F-92A7-46D7C812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47C36-43BF-4C93-A2DF-691C59A4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C039B-EBE4-4847-B11D-EA683221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DEE6-6ECB-4DC5-853B-2055CB4C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6D0A0-FB82-45E1-B7A2-0AD8FFCB3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D5579-1FFF-4CCE-95EC-9695C7B2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0A43E-D676-400F-A315-2E503A9F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9BDB9-426A-45BD-A8A8-A3F7512B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E70B5-A7C4-4295-A1A9-B15FF6230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CA76B-82AC-4B38-B0C4-F021025DD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D266-285E-43D5-9421-5678C67F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51A21-09CC-44E0-A6DF-41F7240E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0F1FE-54B3-486D-84E0-AEA32DB5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9579-8027-411E-9DBF-CE8D0CE1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615FA-DADC-41D7-96BE-C407C1AC7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FF969-ED7D-47E9-A0A4-DD6C6222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6DCED-1DF3-47F7-80E8-A9ADA30C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5C652-0469-4886-A42F-F78E313C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0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523AB-4987-45B0-AEF2-F1A9EB0D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E49EC-52AF-418E-8543-3A4C52BF2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3EA37-4710-4696-83D6-20BEA162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F11D7-0EA9-4712-AEAD-3F515C8B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B699-0A16-49E7-A45F-ABD96DF0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2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A990-62DD-4642-873E-DE4D7749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5D6B9-DC78-4252-89B5-663A85ECE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688BD-6D8D-4766-98A3-871855EFB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C744A-F5E5-4EC0-B18D-6ADF064C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01279-6BC9-4BB9-83BA-2AFA0247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900C4-E97B-4537-85E6-0E0298B8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6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9D40-27DE-4A57-B637-D3A8D72DF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C7A78-CF6F-4A81-BD30-B81C93242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3680F-BB72-470F-815E-744BC9F9E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B6CD6-37C3-4740-8611-52AE20A15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D1C18-A6BC-4CF9-9FFD-66F56FC1E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51D97-7737-40E5-96CA-1353DBC2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FADCD-98C7-4302-AF74-C5AF33DC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F0A19-1B00-4388-BF8D-AA4D500D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7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3009-B2F8-435C-9457-5A0146F9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A7842-726A-40DA-A8C0-B1ECD7068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38803-25FC-4916-8C24-CA03A2D1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27B45-5C01-4F98-AE96-853C86CD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5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0DA0B-7F29-4699-A70D-784810EE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C1566-8D09-4E1A-8317-7C9E799D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C84AB-7F64-4935-8038-65B4D8CA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6840-7ACE-4C43-AEE4-1DB9851D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8E6A3-F3C9-4D91-8C98-2F7B709F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08378-17A8-431E-A527-2CF5E4561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96A22-C683-49DC-B0BB-3A1BEB49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6E4E-5D86-4DBA-8AE0-48DD31B2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9B03-007C-4C5D-914E-C813CC97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AFD1-6752-40AA-BEE4-AF3003AB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A6898-2927-4FE3-A2C7-55EF5C039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0E432-E413-4699-B90D-1F355BD81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2A6C7-B8B3-438B-9E56-0628FED7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6CF1D-2854-4C85-AC5A-55944A49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583C8-227D-403B-8761-CC6BABB0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F56C5-7372-44CE-A4D1-246C1CA6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55997-3709-48EA-8E9C-BA464C139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7AD74-53F3-4C91-B941-3DF144D36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16BFC-1DFE-4532-9EC4-8459A20D00BA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2EFDD-59D9-44A9-B53A-E67CAC00A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62869-1105-4D4E-8969-035A45FC5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07245-2392-4C9C-BACE-30DD62EB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1C1F4-DD21-48B5-8F2F-1A99BC7D64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Aamer shareef</a:t>
            </a:r>
            <a:br>
              <a:rPr lang="en-US" dirty="0"/>
            </a:br>
            <a:r>
              <a:rPr lang="en-US" dirty="0"/>
              <a:t>subspecialist</a:t>
            </a:r>
            <a:br>
              <a:rPr lang="en-US" dirty="0"/>
            </a:br>
            <a:r>
              <a:rPr lang="en-US" dirty="0"/>
              <a:t>hematologist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561A6-9C90-48E1-82C8-12B54D97C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31/12/2020</a:t>
            </a:r>
          </a:p>
        </p:txBody>
      </p:sp>
    </p:spTree>
    <p:extLst>
      <p:ext uri="{BB962C8B-B14F-4D97-AF65-F5344CB8AC3E}">
        <p14:creationId xmlns:p14="http://schemas.microsoft.com/office/powerpoint/2010/main" val="132901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5CF2-0BA9-4569-9531-A8B59CB3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B2B748-8B8C-48C6-B362-8830B1625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5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EA32-65CE-486F-98F7-BA5DC477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459C1E-6BCD-4B3A-A8C5-5AADBCDF5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725" y="1825625"/>
            <a:ext cx="84185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8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11C1-05C0-47CD-ADF5-84AC4D0F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B289E4-580D-4B4E-8A7D-57934F302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F5BD-8714-4907-B1CF-F99925D7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3FD1FB-1420-4AC0-83C1-3B293F6DE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15F4-9225-4096-9C8A-F84CD915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36A7FC-BD8B-44DF-AC67-3C48898D2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6EE9-6AFF-4EC5-9D7B-C40A1FE2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784470-DC79-4D8E-9292-15AEDC5C2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2937-CDC0-413C-A661-CC91FD10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4AA8CF-BD89-4FB6-A1B9-01E87283F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0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2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0444-9905-4B37-BD34-209CEF83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381895-C264-4D93-838F-0E4EA0B15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677" y="1825625"/>
            <a:ext cx="99646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1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A837-E2D8-4FAB-ADBE-89DB6E1D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89D2C4-9029-4AC7-B5BA-B6A285F9B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7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94A9-833A-44DA-A54E-DA85B828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9023B8-EAE5-4C90-B58E-283EB2101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5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E852-5533-4D9F-B2AE-A93D8427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C04DBF-C9F3-4D4D-BD33-E2598A3E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1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3AEE-4EDA-43C6-B4B9-A59F83DB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985F17-EB69-4D8A-8FF0-2AEA0FCB6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3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BB46-6F95-4154-9D31-2A00159D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C7E0A3-6A44-4743-B04E-5DF285D7E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0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7FD4-9605-451C-AD34-0CC577B9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EDE75A-CF62-4E36-A800-192ED7934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0082" y="1825625"/>
            <a:ext cx="35318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7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73ED-4E24-481F-BE15-9BAB3E5F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1874F7-8A0C-4753-9CBA-75F549E66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09" y="-1"/>
            <a:ext cx="12065391" cy="75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CE437-B17D-4B22-A1F7-A44CE695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E3459E-CF0B-4958-A4B5-E5EAE7BEA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74" y="-1"/>
            <a:ext cx="1209352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5234-1373-4D3A-8898-03771E1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AD288A-9E12-43FB-B51B-5A3C70126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256"/>
            <a:ext cx="12192000" cy="67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59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DB74-D276-4099-8669-22EBB91E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FE3860-D8E0-4061-BF2E-0E3726668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25" y="2334419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6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082F-818D-4330-BB3E-B227F819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2FDD4D-F805-492E-85F7-B3F348C2F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36" y="1825625"/>
            <a:ext cx="57957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97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12EE-4CEE-416E-A6D2-4B0C197E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17A9DE-D031-4D66-AA4F-0F6408F76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94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E66B-13E1-48EE-97BD-BFBC31AF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AB708E-D795-49DD-B523-6A4BA4359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125" y="1825625"/>
            <a:ext cx="75797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5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1F0DB-F8CE-4F2F-BA83-9F359110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D12432-9357-4D3E-B9F2-03F08AA4F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07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A8E8-C407-48F7-91BD-F211DE61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3BD2AD-EA30-454C-B4B8-A7B550F4C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433" y="1825625"/>
            <a:ext cx="75691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04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124D-FB76-49E2-BCC1-335CAAF7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FC223E-6F46-41B9-BE21-C499CF2C1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3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6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4911-3972-468D-BC1C-CDF97302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CDF188-E3F5-40DB-8231-95EFB0B48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E644-835F-4DFF-B942-04FF52A8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C8FE14-2E3A-4406-9AF9-825DE8E55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9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315E-B8CD-45B7-811F-0E4D4F47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BD071B-4314-4C86-BBC6-7AFB1EFA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2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7E5C-EDCF-4934-8F71-8E3C4460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A3927A-6303-4CC6-A1E6-6BB85DB9D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1839119"/>
            <a:ext cx="66675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CE137-77DA-4653-8C74-8573B749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18C062-0142-4619-81BA-C30739765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29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5A83-DEEA-4CCA-8DA4-705120BF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8E88EA-C844-4E6D-89F3-15BCFBB57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0F84-C26B-40FB-8736-523F603E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4DD60A-0D43-4631-8934-F4868B85F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66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</Words>
  <Application>Microsoft Office PowerPoint</Application>
  <PresentationFormat>Widescreen</PresentationFormat>
  <Paragraphs>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Aamer shareef subspecialist hematologist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Aamer</dc:creator>
  <cp:lastModifiedBy>Aamer</cp:lastModifiedBy>
  <cp:revision>5</cp:revision>
  <dcterms:created xsi:type="dcterms:W3CDTF">2020-12-30T19:13:24Z</dcterms:created>
  <dcterms:modified xsi:type="dcterms:W3CDTF">2020-12-30T21:13:31Z</dcterms:modified>
</cp:coreProperties>
</file>